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wdp" ContentType="image/vnd.ms-photo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3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4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79" r:id="rId1"/>
    <p:sldMasterId id="2147483660" r:id="rId2"/>
    <p:sldMasterId id="2147483799" r:id="rId3"/>
    <p:sldMasterId id="2147483810" r:id="rId4"/>
    <p:sldMasterId id="2147483885" r:id="rId5"/>
  </p:sldMasterIdLst>
  <p:notesMasterIdLst>
    <p:notesMasterId r:id="rId19"/>
  </p:notesMasterIdLst>
  <p:handoutMasterIdLst>
    <p:handoutMasterId r:id="rId20"/>
  </p:handoutMasterIdLst>
  <p:sldIdLst>
    <p:sldId id="521" r:id="rId6"/>
    <p:sldId id="537" r:id="rId7"/>
    <p:sldId id="538" r:id="rId8"/>
    <p:sldId id="539" r:id="rId9"/>
    <p:sldId id="540" r:id="rId10"/>
    <p:sldId id="541" r:id="rId11"/>
    <p:sldId id="542" r:id="rId12"/>
    <p:sldId id="543" r:id="rId13"/>
    <p:sldId id="544" r:id="rId14"/>
    <p:sldId id="545" r:id="rId15"/>
    <p:sldId id="546" r:id="rId16"/>
    <p:sldId id="547" r:id="rId17"/>
    <p:sldId id="536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awa, Marek" initials="NM" lastIdx="0" clrIdx="0">
    <p:extLst/>
  </p:cmAuthor>
  <p:cmAuthor id="2" name="Nawa, Marek" initials="NM [2]" lastIdx="0" clrIdx="1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2ECB"/>
    <a:srgbClr val="262626"/>
    <a:srgbClr val="141414"/>
    <a:srgbClr val="0B367A"/>
    <a:srgbClr val="0071FA"/>
    <a:srgbClr val="006CFA"/>
    <a:srgbClr val="0067FA"/>
    <a:srgbClr val="0051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412" autoAdjust="0"/>
    <p:restoredTop sz="75044" autoAdjust="0"/>
  </p:normalViewPr>
  <p:slideViewPr>
    <p:cSldViewPr snapToGrid="0">
      <p:cViewPr varScale="1">
        <p:scale>
          <a:sx n="133" d="100"/>
          <a:sy n="133" d="100"/>
        </p:scale>
        <p:origin x="-1752" y="-10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11" d="100"/>
        <a:sy n="111" d="100"/>
      </p:scale>
      <p:origin x="0" y="30560"/>
    </p:cViewPr>
  </p:sorterViewPr>
  <p:notesViewPr>
    <p:cSldViewPr snapToGrid="0">
      <p:cViewPr varScale="1">
        <p:scale>
          <a:sx n="121" d="100"/>
          <a:sy n="121" d="100"/>
        </p:scale>
        <p:origin x="3864" y="16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4.xml"/><Relationship Id="rId20" Type="http://schemas.openxmlformats.org/officeDocument/2006/relationships/handoutMaster" Target="handoutMasters/handoutMaster1.xml"/><Relationship Id="rId21" Type="http://schemas.openxmlformats.org/officeDocument/2006/relationships/printerSettings" Target="printerSettings/printerSettings1.bin"/><Relationship Id="rId22" Type="http://schemas.openxmlformats.org/officeDocument/2006/relationships/commentAuthors" Target="commentAuthors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91FABA-4D23-404A-9371-948324E92C90}" type="datetimeFigureOut">
              <a:rPr lang="de-DE" smtClean="0"/>
              <a:t>01.02.17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23B7EE-497E-E04B-8B0E-2539696FBEA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571726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3FC3ED-BE9A-4023-99C5-F930E274BAB0}" type="datetimeFigureOut">
              <a:rPr lang="en-US" smtClean="0"/>
              <a:t>01.02.17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47CEAA-D318-4FEA-8471-B1D3D2953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6064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47CEAA-D318-4FEA-8471-B1D3D29536C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8431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10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hyperlink" Target="http://global.sap.com/corporate-en/legal/copyright/index.epx" TargetMode="External"/><Relationship Id="rId4" Type="http://schemas.openxmlformats.org/officeDocument/2006/relationships/image" Target="../media/image3.png"/><Relationship Id="rId5" Type="http://schemas.microsoft.com/office/2007/relationships/hdphoto" Target="../media/hdphoto1.wdp"/><Relationship Id="rId6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jp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jpg"/><Relationship Id="rId3" Type="http://schemas.openxmlformats.org/officeDocument/2006/relationships/image" Target="../media/image10.png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hyperlink" Target="http://global.sap.com/corporate-en/legal/copyright/index.epx" TargetMode="Externa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microsoft.com/office/2007/relationships/hdphoto" Target="../media/hdphoto2.wdp"/><Relationship Id="rId5" Type="http://schemas.openxmlformats.org/officeDocument/2006/relationships/image" Target="../media/image8.png"/><Relationship Id="rId6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.png"/><Relationship Id="rId3" Type="http://schemas.openxmlformats.org/officeDocument/2006/relationships/image" Target="../media/image4.png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.png"/><Relationship Id="rId3" Type="http://schemas.openxmlformats.org/officeDocument/2006/relationships/image" Target="../media/image4.pn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2.png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hyperlink" Target="http://global.sap.com/corporate-en/legal/copyright/index.epx" TargetMode="Externa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microsoft.com/office/2007/relationships/hdphoto" Target="../media/hdphoto3.wdp"/><Relationship Id="rId5" Type="http://schemas.openxmlformats.org/officeDocument/2006/relationships/image" Target="../media/image8.png"/><Relationship Id="rId6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microsoft.com/office/2007/relationships/hdphoto" Target="../media/hdphoto2.wdp"/><Relationship Id="rId5" Type="http://schemas.openxmlformats.org/officeDocument/2006/relationships/image" Target="../media/image8.png"/><Relationship Id="rId6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microsoft.com/office/2007/relationships/hdphoto" Target="../media/hdphoto3.wdp"/><Relationship Id="rId5" Type="http://schemas.openxmlformats.org/officeDocument/2006/relationships/image" Target="../media/image8.png"/><Relationship Id="rId6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8.png"/><Relationship Id="rId5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4" Type="http://schemas.openxmlformats.org/officeDocument/2006/relationships/image" Target="../media/image8.png"/><Relationship Id="rId5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 6" descr="hg-verlauf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259095" y="2747795"/>
            <a:ext cx="6411812" cy="1008000"/>
          </a:xfrm>
        </p:spPr>
        <p:txBody>
          <a:bodyPr anchor="b" anchorCtr="0">
            <a:noAutofit/>
          </a:bodyPr>
          <a:lstStyle>
            <a:lvl1pPr>
              <a:defRPr sz="42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z="4000" dirty="0" smtClean="0"/>
              <a:t>Presentation Title breaks to Two Lines</a:t>
            </a:r>
            <a:endParaRPr lang="de-DE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259095" y="3954730"/>
            <a:ext cx="6411812" cy="576000"/>
          </a:xfrm>
        </p:spPr>
        <p:txBody>
          <a:bodyPr anchor="t" anchorCtr="0">
            <a:no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 sz="2133" b="0">
                <a:solidFill>
                  <a:schemeClr val="accent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Speaker’s Name/Department (delete if not needed)</a:t>
            </a:r>
            <a:br>
              <a:rPr lang="en-US" dirty="0" smtClean="0"/>
            </a:br>
            <a:r>
              <a:rPr lang="en-US" dirty="0" smtClean="0"/>
              <a:t>Month 00, 2010</a:t>
            </a:r>
          </a:p>
        </p:txBody>
      </p:sp>
      <p:pic>
        <p:nvPicPr>
          <p:cNvPr id="21" name="image9.png"/>
          <p:cNvPicPr/>
          <p:nvPr userDrawn="1"/>
        </p:nvPicPr>
        <p:blipFill>
          <a:blip r:embed="rId3">
            <a:extLst/>
          </a:blip>
          <a:stretch>
            <a:fillRect/>
          </a:stretch>
        </p:blipFill>
        <p:spPr>
          <a:xfrm>
            <a:off x="259095" y="6299161"/>
            <a:ext cx="632448" cy="313097"/>
          </a:xfrm>
          <a:prstGeom prst="rect">
            <a:avLst/>
          </a:prstGeom>
          <a:ln w="12700">
            <a:miter lim="400000"/>
          </a:ln>
        </p:spPr>
      </p:pic>
      <p:pic>
        <p:nvPicPr>
          <p:cNvPr id="11" name="Bild 10" descr="SAP_Hybris_BCRM_Slide-Template-02.png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44"/>
          <a:stretch/>
        </p:blipFill>
        <p:spPr>
          <a:xfrm>
            <a:off x="7045693" y="70083"/>
            <a:ext cx="5197142" cy="6479624"/>
          </a:xfrm>
          <a:prstGeom prst="rect">
            <a:avLst/>
          </a:prstGeom>
        </p:spPr>
      </p:pic>
      <p:cxnSp>
        <p:nvCxnSpPr>
          <p:cNvPr id="9" name="Straight Connector 7"/>
          <p:cNvCxnSpPr/>
          <p:nvPr userDrawn="1"/>
        </p:nvCxnSpPr>
        <p:spPr>
          <a:xfrm>
            <a:off x="9018792" y="6421120"/>
            <a:ext cx="2910918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/>
          <p:cNvSpPr txBox="1"/>
          <p:nvPr userDrawn="1"/>
        </p:nvSpPr>
        <p:spPr>
          <a:xfrm>
            <a:off x="8005784" y="6485712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accent2"/>
                </a:solidFill>
              </a:rPr>
              <a:t>© 2016 SAP SE </a:t>
            </a:r>
            <a:r>
              <a:rPr lang="de-DE" sz="800" dirty="0" err="1" smtClean="0">
                <a:solidFill>
                  <a:schemeClr val="accent2"/>
                </a:solidFill>
              </a:rPr>
              <a:t>or</a:t>
            </a:r>
            <a:r>
              <a:rPr lang="de-DE" sz="800" dirty="0" smtClean="0">
                <a:solidFill>
                  <a:schemeClr val="accent2"/>
                </a:solidFill>
              </a:rPr>
              <a:t> an SAP </a:t>
            </a:r>
            <a:r>
              <a:rPr lang="de-DE" sz="800" dirty="0" err="1" smtClean="0">
                <a:solidFill>
                  <a:schemeClr val="accent2"/>
                </a:solidFill>
              </a:rPr>
              <a:t>affiliate</a:t>
            </a:r>
            <a:r>
              <a:rPr lang="de-DE" sz="800" dirty="0" smtClean="0">
                <a:solidFill>
                  <a:schemeClr val="accent2"/>
                </a:solidFill>
              </a:rPr>
              <a:t> </a:t>
            </a:r>
            <a:r>
              <a:rPr lang="de-DE" sz="800" dirty="0" err="1" smtClean="0">
                <a:solidFill>
                  <a:schemeClr val="accent2"/>
                </a:solidFill>
              </a:rPr>
              <a:t>company</a:t>
            </a:r>
            <a:r>
              <a:rPr lang="de-DE" sz="800" dirty="0" smtClean="0">
                <a:solidFill>
                  <a:schemeClr val="accent2"/>
                </a:solidFill>
              </a:rPr>
              <a:t>. All </a:t>
            </a:r>
            <a:r>
              <a:rPr lang="de-DE" sz="800" dirty="0" err="1" smtClean="0">
                <a:solidFill>
                  <a:schemeClr val="accent2"/>
                </a:solidFill>
              </a:rPr>
              <a:t>rights</a:t>
            </a:r>
            <a:r>
              <a:rPr lang="de-DE" sz="800" dirty="0" smtClean="0">
                <a:solidFill>
                  <a:schemeClr val="accent2"/>
                </a:solidFill>
              </a:rPr>
              <a:t> </a:t>
            </a:r>
            <a:r>
              <a:rPr lang="de-DE" sz="800" dirty="0" err="1" smtClean="0">
                <a:solidFill>
                  <a:schemeClr val="accent2"/>
                </a:solidFill>
              </a:rPr>
              <a:t>reserved</a:t>
            </a:r>
            <a:r>
              <a:rPr lang="de-DE" sz="800" dirty="0" smtClean="0">
                <a:solidFill>
                  <a:schemeClr val="accent2"/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514819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/>
          </p:nvPr>
        </p:nvSpPr>
        <p:spPr bwMode="gray">
          <a:xfrm>
            <a:off x="259095" y="284721"/>
            <a:ext cx="11163700" cy="75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 smtClean="0"/>
              <a:t>Insert page title</a:t>
            </a:r>
            <a:endParaRPr lang="en-US" noProof="0" dirty="0"/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 bwMode="gray">
          <a:xfrm>
            <a:off x="259095" y="1210298"/>
            <a:ext cx="11647524" cy="483629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 smtClean="0"/>
              <a:t>First level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7350795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/>
          </p:nvPr>
        </p:nvSpPr>
        <p:spPr bwMode="gray">
          <a:xfrm>
            <a:off x="259095" y="284721"/>
            <a:ext cx="11163700" cy="75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 smtClean="0"/>
              <a:t>Insert page title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506269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/>
          </p:nvPr>
        </p:nvSpPr>
        <p:spPr bwMode="gray">
          <a:xfrm>
            <a:off x="259095" y="284721"/>
            <a:ext cx="11163700" cy="75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 smtClean="0"/>
              <a:t>Insert page title</a:t>
            </a:r>
            <a:endParaRPr lang="en-US" noProof="0" dirty="0"/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 bwMode="gray">
          <a:xfrm>
            <a:off x="259095" y="1210298"/>
            <a:ext cx="11647524" cy="483629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 smtClean="0"/>
              <a:t>First level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788183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_no_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/>
          </p:nvPr>
        </p:nvSpPr>
        <p:spPr bwMode="gray">
          <a:xfrm>
            <a:off x="259095" y="284721"/>
            <a:ext cx="11163700" cy="75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 smtClean="0"/>
              <a:t>Insert page title</a:t>
            </a:r>
            <a:endParaRPr lang="en-US" noProof="0" dirty="0"/>
          </a:p>
        </p:txBody>
      </p:sp>
      <p:sp>
        <p:nvSpPr>
          <p:cNvPr id="20" name="Inhaltsplatzhalter 19"/>
          <p:cNvSpPr>
            <a:spLocks noGrp="1"/>
          </p:cNvSpPr>
          <p:nvPr>
            <p:ph sz="quarter" idx="12"/>
          </p:nvPr>
        </p:nvSpPr>
        <p:spPr>
          <a:xfrm>
            <a:off x="242628" y="2176936"/>
            <a:ext cx="3643088" cy="2539947"/>
          </a:xfrm>
        </p:spPr>
        <p:txBody>
          <a:bodyPr/>
          <a:lstStyle>
            <a:lvl1pPr>
              <a:spcBef>
                <a:spcPts val="0"/>
              </a:spcBef>
              <a:spcAft>
                <a:spcPts val="1000"/>
              </a:spcAft>
              <a:defRPr/>
            </a:lvl1pPr>
            <a:lvl2pPr>
              <a:spcBef>
                <a:spcPts val="0"/>
              </a:spcBef>
              <a:spcAft>
                <a:spcPts val="1000"/>
              </a:spcAft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  <a:endParaRPr lang="de-DE" dirty="0"/>
          </a:p>
        </p:txBody>
      </p:sp>
      <p:sp>
        <p:nvSpPr>
          <p:cNvPr id="21" name="Inhaltsplatzhalter 19"/>
          <p:cNvSpPr>
            <a:spLocks noGrp="1"/>
          </p:cNvSpPr>
          <p:nvPr>
            <p:ph sz="quarter" idx="13"/>
          </p:nvPr>
        </p:nvSpPr>
        <p:spPr>
          <a:xfrm>
            <a:off x="4241740" y="2176936"/>
            <a:ext cx="3643088" cy="2539947"/>
          </a:xfrm>
        </p:spPr>
        <p:txBody>
          <a:bodyPr/>
          <a:lstStyle>
            <a:lvl1pPr>
              <a:spcBef>
                <a:spcPts val="0"/>
              </a:spcBef>
              <a:spcAft>
                <a:spcPts val="1000"/>
              </a:spcAft>
              <a:defRPr/>
            </a:lvl1pPr>
            <a:lvl2pPr>
              <a:spcBef>
                <a:spcPts val="0"/>
              </a:spcBef>
              <a:spcAft>
                <a:spcPts val="1000"/>
              </a:spcAft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  <a:endParaRPr lang="de-DE" dirty="0"/>
          </a:p>
        </p:txBody>
      </p:sp>
      <p:sp>
        <p:nvSpPr>
          <p:cNvPr id="22" name="Inhaltsplatzhalter 19"/>
          <p:cNvSpPr>
            <a:spLocks noGrp="1"/>
          </p:cNvSpPr>
          <p:nvPr>
            <p:ph sz="quarter" idx="14"/>
          </p:nvPr>
        </p:nvSpPr>
        <p:spPr>
          <a:xfrm>
            <a:off x="8240852" y="2176936"/>
            <a:ext cx="3643088" cy="2539947"/>
          </a:xfrm>
        </p:spPr>
        <p:txBody>
          <a:bodyPr/>
          <a:lstStyle>
            <a:lvl1pPr>
              <a:spcBef>
                <a:spcPts val="0"/>
              </a:spcBef>
              <a:spcAft>
                <a:spcPts val="1000"/>
              </a:spcAft>
              <a:defRPr/>
            </a:lvl1pPr>
            <a:lvl2pPr>
              <a:spcBef>
                <a:spcPts val="0"/>
              </a:spcBef>
              <a:spcAft>
                <a:spcPts val="1000"/>
              </a:spcAft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962900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ndard_no_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/>
          </p:nvPr>
        </p:nvSpPr>
        <p:spPr bwMode="gray">
          <a:xfrm>
            <a:off x="259095" y="284721"/>
            <a:ext cx="11163700" cy="75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 smtClean="0"/>
              <a:t>Insert page title</a:t>
            </a:r>
            <a:endParaRPr lang="en-US" noProof="0" dirty="0"/>
          </a:p>
        </p:txBody>
      </p:sp>
      <p:sp>
        <p:nvSpPr>
          <p:cNvPr id="25" name="Inhaltsplatzhalter 19"/>
          <p:cNvSpPr>
            <a:spLocks noGrp="1"/>
          </p:cNvSpPr>
          <p:nvPr>
            <p:ph sz="quarter" idx="12"/>
          </p:nvPr>
        </p:nvSpPr>
        <p:spPr>
          <a:xfrm>
            <a:off x="242628" y="2176936"/>
            <a:ext cx="2569602" cy="2539947"/>
          </a:xfrm>
        </p:spPr>
        <p:txBody>
          <a:bodyPr/>
          <a:lstStyle>
            <a:lvl1pPr>
              <a:spcBef>
                <a:spcPts val="0"/>
              </a:spcBef>
              <a:spcAft>
                <a:spcPts val="1000"/>
              </a:spcAft>
              <a:defRPr/>
            </a:lvl1pPr>
            <a:lvl2pPr>
              <a:spcBef>
                <a:spcPts val="0"/>
              </a:spcBef>
              <a:spcAft>
                <a:spcPts val="1000"/>
              </a:spcAft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  <a:endParaRPr lang="de-DE" dirty="0"/>
          </a:p>
        </p:txBody>
      </p:sp>
      <p:sp>
        <p:nvSpPr>
          <p:cNvPr id="26" name="Inhaltsplatzhalter 19"/>
          <p:cNvSpPr>
            <a:spLocks noGrp="1"/>
          </p:cNvSpPr>
          <p:nvPr>
            <p:ph sz="quarter" idx="13"/>
          </p:nvPr>
        </p:nvSpPr>
        <p:spPr>
          <a:xfrm>
            <a:off x="3258971" y="2176936"/>
            <a:ext cx="2569602" cy="2539947"/>
          </a:xfrm>
        </p:spPr>
        <p:txBody>
          <a:bodyPr/>
          <a:lstStyle>
            <a:lvl1pPr>
              <a:spcBef>
                <a:spcPts val="0"/>
              </a:spcBef>
              <a:spcAft>
                <a:spcPts val="1000"/>
              </a:spcAft>
              <a:defRPr/>
            </a:lvl1pPr>
            <a:lvl2pPr>
              <a:spcBef>
                <a:spcPts val="0"/>
              </a:spcBef>
              <a:spcAft>
                <a:spcPts val="1000"/>
              </a:spcAft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  <a:endParaRPr lang="de-DE" dirty="0"/>
          </a:p>
        </p:txBody>
      </p:sp>
      <p:sp>
        <p:nvSpPr>
          <p:cNvPr id="27" name="Inhaltsplatzhalter 19"/>
          <p:cNvSpPr>
            <a:spLocks noGrp="1"/>
          </p:cNvSpPr>
          <p:nvPr>
            <p:ph sz="quarter" idx="14"/>
          </p:nvPr>
        </p:nvSpPr>
        <p:spPr>
          <a:xfrm>
            <a:off x="6267755" y="2176936"/>
            <a:ext cx="2569602" cy="2539947"/>
          </a:xfrm>
        </p:spPr>
        <p:txBody>
          <a:bodyPr/>
          <a:lstStyle>
            <a:lvl1pPr>
              <a:spcBef>
                <a:spcPts val="0"/>
              </a:spcBef>
              <a:spcAft>
                <a:spcPts val="1000"/>
              </a:spcAft>
              <a:defRPr/>
            </a:lvl1pPr>
            <a:lvl2pPr>
              <a:spcBef>
                <a:spcPts val="0"/>
              </a:spcBef>
              <a:spcAft>
                <a:spcPts val="1000"/>
              </a:spcAft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  <a:endParaRPr lang="de-DE" dirty="0"/>
          </a:p>
        </p:txBody>
      </p:sp>
      <p:sp>
        <p:nvSpPr>
          <p:cNvPr id="28" name="Inhaltsplatzhalter 19"/>
          <p:cNvSpPr>
            <a:spLocks noGrp="1"/>
          </p:cNvSpPr>
          <p:nvPr>
            <p:ph sz="quarter" idx="15"/>
          </p:nvPr>
        </p:nvSpPr>
        <p:spPr>
          <a:xfrm>
            <a:off x="9284098" y="2176936"/>
            <a:ext cx="2569602" cy="2539947"/>
          </a:xfrm>
        </p:spPr>
        <p:txBody>
          <a:bodyPr/>
          <a:lstStyle>
            <a:lvl1pPr>
              <a:spcBef>
                <a:spcPts val="0"/>
              </a:spcBef>
              <a:spcAft>
                <a:spcPts val="1000"/>
              </a:spcAft>
              <a:defRPr/>
            </a:lvl1pPr>
            <a:lvl2pPr>
              <a:spcBef>
                <a:spcPts val="0"/>
              </a:spcBef>
              <a:spcAft>
                <a:spcPts val="1000"/>
              </a:spcAft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633557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59095" y="362838"/>
            <a:ext cx="11328000" cy="5690436"/>
          </a:xfrm>
        </p:spPr>
        <p:txBody>
          <a:bodyPr anchor="ctr" anchorCtr="0"/>
          <a:lstStyle>
            <a:lvl1pPr>
              <a:defRPr sz="6000"/>
            </a:lvl1pPr>
          </a:lstStyle>
          <a:p>
            <a:r>
              <a:rPr lang="en-US" noProof="0" dirty="0" smtClean="0"/>
              <a:t>Big quote or </a:t>
            </a:r>
            <a:br>
              <a:rPr lang="en-US" noProof="0" dirty="0" smtClean="0"/>
            </a:br>
            <a:r>
              <a:rPr lang="en-US" noProof="0" dirty="0" smtClean="0"/>
              <a:t>section headline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43697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236197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3" descr="hg-verlauf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00672"/>
          </a:xfrm>
          <a:prstGeom prst="rect">
            <a:avLst/>
          </a:prstGeom>
        </p:spPr>
      </p:pic>
      <p:cxnSp>
        <p:nvCxnSpPr>
          <p:cNvPr id="6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feld 6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accent2"/>
                </a:solidFill>
              </a:rPr>
              <a:t>© 2016 SAP SE </a:t>
            </a:r>
            <a:r>
              <a:rPr lang="de-DE" sz="800" dirty="0" err="1" smtClean="0">
                <a:solidFill>
                  <a:schemeClr val="accent2"/>
                </a:solidFill>
              </a:rPr>
              <a:t>or</a:t>
            </a:r>
            <a:r>
              <a:rPr lang="de-DE" sz="800" dirty="0" smtClean="0">
                <a:solidFill>
                  <a:schemeClr val="accent2"/>
                </a:solidFill>
              </a:rPr>
              <a:t> an SAP </a:t>
            </a:r>
            <a:r>
              <a:rPr lang="de-DE" sz="800" dirty="0" err="1" smtClean="0">
                <a:solidFill>
                  <a:schemeClr val="accent2"/>
                </a:solidFill>
              </a:rPr>
              <a:t>affiliate</a:t>
            </a:r>
            <a:r>
              <a:rPr lang="de-DE" sz="800" dirty="0" smtClean="0">
                <a:solidFill>
                  <a:schemeClr val="accent2"/>
                </a:solidFill>
              </a:rPr>
              <a:t> </a:t>
            </a:r>
            <a:r>
              <a:rPr lang="de-DE" sz="800" dirty="0" err="1" smtClean="0">
                <a:solidFill>
                  <a:schemeClr val="accent2"/>
                </a:solidFill>
              </a:rPr>
              <a:t>company</a:t>
            </a:r>
            <a:r>
              <a:rPr lang="de-DE" sz="800" dirty="0" smtClean="0">
                <a:solidFill>
                  <a:schemeClr val="accent2"/>
                </a:solidFill>
              </a:rPr>
              <a:t>. All </a:t>
            </a:r>
            <a:r>
              <a:rPr lang="de-DE" sz="800" dirty="0" err="1" smtClean="0">
                <a:solidFill>
                  <a:schemeClr val="accent2"/>
                </a:solidFill>
              </a:rPr>
              <a:t>rights</a:t>
            </a:r>
            <a:r>
              <a:rPr lang="de-DE" sz="800" dirty="0" smtClean="0">
                <a:solidFill>
                  <a:schemeClr val="accent2"/>
                </a:solidFill>
              </a:rPr>
              <a:t> </a:t>
            </a:r>
            <a:r>
              <a:rPr lang="de-DE" sz="800" dirty="0" err="1" smtClean="0">
                <a:solidFill>
                  <a:schemeClr val="accent2"/>
                </a:solidFill>
              </a:rPr>
              <a:t>reserved</a:t>
            </a:r>
            <a:r>
              <a:rPr lang="de-DE" sz="800" dirty="0" smtClean="0">
                <a:solidFill>
                  <a:schemeClr val="accent2"/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009196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3" descr="hg-verlauf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00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2939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3" descr="hg-verlauf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00672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60999" y="4293275"/>
            <a:ext cx="11502514" cy="1323143"/>
          </a:xfrm>
        </p:spPr>
        <p:txBody>
          <a:bodyPr anchor="t" anchorCtr="0">
            <a:noAutofit/>
          </a:bodyPr>
          <a:lstStyle>
            <a:lvl1pPr algn="ctr">
              <a:defRPr sz="550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 dirty="0" smtClean="0"/>
              <a:t>THANK YOU</a:t>
            </a:r>
            <a:endParaRPr lang="en-US" dirty="0"/>
          </a:p>
        </p:txBody>
      </p:sp>
      <p:pic>
        <p:nvPicPr>
          <p:cNvPr id="7" name="Bild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1239" y="1405994"/>
            <a:ext cx="2146362" cy="2374968"/>
          </a:xfrm>
          <a:prstGeom prst="rect">
            <a:avLst/>
          </a:prstGeom>
        </p:spPr>
      </p:pic>
      <p:cxnSp>
        <p:nvCxnSpPr>
          <p:cNvPr id="8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feld 8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accent2"/>
                </a:solidFill>
              </a:rPr>
              <a:t>© 2016 SAP SE </a:t>
            </a:r>
            <a:r>
              <a:rPr lang="de-DE" sz="800" dirty="0" err="1" smtClean="0">
                <a:solidFill>
                  <a:schemeClr val="accent2"/>
                </a:solidFill>
              </a:rPr>
              <a:t>or</a:t>
            </a:r>
            <a:r>
              <a:rPr lang="de-DE" sz="800" dirty="0" smtClean="0">
                <a:solidFill>
                  <a:schemeClr val="accent2"/>
                </a:solidFill>
              </a:rPr>
              <a:t> an SAP </a:t>
            </a:r>
            <a:r>
              <a:rPr lang="de-DE" sz="800" dirty="0" err="1" smtClean="0">
                <a:solidFill>
                  <a:schemeClr val="accent2"/>
                </a:solidFill>
              </a:rPr>
              <a:t>affiliate</a:t>
            </a:r>
            <a:r>
              <a:rPr lang="de-DE" sz="800" dirty="0" smtClean="0">
                <a:solidFill>
                  <a:schemeClr val="accent2"/>
                </a:solidFill>
              </a:rPr>
              <a:t> </a:t>
            </a:r>
            <a:r>
              <a:rPr lang="de-DE" sz="800" dirty="0" err="1" smtClean="0">
                <a:solidFill>
                  <a:schemeClr val="accent2"/>
                </a:solidFill>
              </a:rPr>
              <a:t>company</a:t>
            </a:r>
            <a:r>
              <a:rPr lang="de-DE" sz="800" dirty="0" smtClean="0">
                <a:solidFill>
                  <a:schemeClr val="accent2"/>
                </a:solidFill>
              </a:rPr>
              <a:t>. All </a:t>
            </a:r>
            <a:r>
              <a:rPr lang="de-DE" sz="800" dirty="0" err="1" smtClean="0">
                <a:solidFill>
                  <a:schemeClr val="accent2"/>
                </a:solidFill>
              </a:rPr>
              <a:t>rights</a:t>
            </a:r>
            <a:r>
              <a:rPr lang="de-DE" sz="800" dirty="0" smtClean="0">
                <a:solidFill>
                  <a:schemeClr val="accent2"/>
                </a:solidFill>
              </a:rPr>
              <a:t> </a:t>
            </a:r>
            <a:r>
              <a:rPr lang="de-DE" sz="800" dirty="0" err="1" smtClean="0">
                <a:solidFill>
                  <a:schemeClr val="accent2"/>
                </a:solidFill>
              </a:rPr>
              <a:t>reserved</a:t>
            </a:r>
            <a:r>
              <a:rPr lang="de-DE" sz="800" dirty="0" smtClean="0">
                <a:solidFill>
                  <a:schemeClr val="accent2"/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181039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 8" descr="background2014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2" b="352"/>
          <a:stretch/>
        </p:blipFill>
        <p:spPr>
          <a:xfrm>
            <a:off x="1" y="0"/>
            <a:ext cx="12201406" cy="6863290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259095" y="2747795"/>
            <a:ext cx="6411812" cy="1008000"/>
          </a:xfrm>
        </p:spPr>
        <p:txBody>
          <a:bodyPr anchor="b" anchorCtr="0">
            <a:noAutofit/>
          </a:bodyPr>
          <a:lstStyle>
            <a:lvl1pPr>
              <a:defRPr sz="42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z="4000" dirty="0" smtClean="0"/>
              <a:t>Presentation Title breaks to Two Lines</a:t>
            </a:r>
            <a:endParaRPr lang="de-DE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259095" y="3954730"/>
            <a:ext cx="6411812" cy="576000"/>
          </a:xfrm>
        </p:spPr>
        <p:txBody>
          <a:bodyPr anchor="t" anchorCtr="0">
            <a:no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 sz="2133" b="0">
                <a:solidFill>
                  <a:schemeClr val="accent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Speaker’s Name/Department (delete if not needed)</a:t>
            </a:r>
            <a:br>
              <a:rPr lang="en-US" dirty="0" smtClean="0"/>
            </a:br>
            <a:r>
              <a:rPr lang="en-US" dirty="0" smtClean="0"/>
              <a:t>Month 00, 2010</a:t>
            </a:r>
          </a:p>
        </p:txBody>
      </p:sp>
      <p:pic>
        <p:nvPicPr>
          <p:cNvPr id="21" name="image9.png"/>
          <p:cNvPicPr/>
          <p:nvPr userDrawn="1"/>
        </p:nvPicPr>
        <p:blipFill>
          <a:blip r:embed="rId3">
            <a:extLst/>
          </a:blip>
          <a:stretch>
            <a:fillRect/>
          </a:stretch>
        </p:blipFill>
        <p:spPr>
          <a:xfrm>
            <a:off x="259095" y="6299161"/>
            <a:ext cx="632448" cy="313097"/>
          </a:xfrm>
          <a:prstGeom prst="rect">
            <a:avLst/>
          </a:prstGeom>
          <a:ln w="12700">
            <a:miter lim="400000"/>
          </a:ln>
        </p:spPr>
      </p:pic>
      <p:pic>
        <p:nvPicPr>
          <p:cNvPr id="11" name="Bild 10" descr="SAP_Hybris_BCRM_Slide-Template-02.png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44"/>
          <a:stretch/>
        </p:blipFill>
        <p:spPr>
          <a:xfrm>
            <a:off x="7045693" y="70083"/>
            <a:ext cx="5197142" cy="6479624"/>
          </a:xfrm>
          <a:prstGeom prst="rect">
            <a:avLst/>
          </a:prstGeom>
        </p:spPr>
      </p:pic>
      <p:cxnSp>
        <p:nvCxnSpPr>
          <p:cNvPr id="13" name="Straight Connector 7"/>
          <p:cNvCxnSpPr/>
          <p:nvPr userDrawn="1"/>
        </p:nvCxnSpPr>
        <p:spPr>
          <a:xfrm>
            <a:off x="9018792" y="6421120"/>
            <a:ext cx="2910918" cy="0"/>
          </a:xfrm>
          <a:prstGeom prst="line">
            <a:avLst/>
          </a:prstGeom>
          <a:ln w="6350">
            <a:solidFill>
              <a:srgbClr val="9999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feld 13"/>
          <p:cNvSpPr txBox="1"/>
          <p:nvPr userDrawn="1"/>
        </p:nvSpPr>
        <p:spPr>
          <a:xfrm>
            <a:off x="8005784" y="6485712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rgbClr val="999999"/>
                </a:solidFill>
              </a:rPr>
              <a:t>© 2016 SAP SE </a:t>
            </a:r>
            <a:r>
              <a:rPr lang="de-DE" sz="800" dirty="0" err="1" smtClean="0">
                <a:solidFill>
                  <a:srgbClr val="999999"/>
                </a:solidFill>
              </a:rPr>
              <a:t>or</a:t>
            </a:r>
            <a:r>
              <a:rPr lang="de-DE" sz="800" dirty="0" smtClean="0">
                <a:solidFill>
                  <a:srgbClr val="999999"/>
                </a:solidFill>
              </a:rPr>
              <a:t> an SAP </a:t>
            </a:r>
            <a:r>
              <a:rPr lang="de-DE" sz="800" dirty="0" err="1" smtClean="0">
                <a:solidFill>
                  <a:srgbClr val="999999"/>
                </a:solidFill>
              </a:rPr>
              <a:t>affiliate</a:t>
            </a:r>
            <a:r>
              <a:rPr lang="de-DE" sz="800" dirty="0" smtClean="0">
                <a:solidFill>
                  <a:srgbClr val="999999"/>
                </a:solidFill>
              </a:rPr>
              <a:t> </a:t>
            </a:r>
            <a:r>
              <a:rPr lang="de-DE" sz="800" dirty="0" err="1" smtClean="0">
                <a:solidFill>
                  <a:srgbClr val="999999"/>
                </a:solidFill>
              </a:rPr>
              <a:t>company</a:t>
            </a:r>
            <a:r>
              <a:rPr lang="de-DE" sz="800" dirty="0" smtClean="0">
                <a:solidFill>
                  <a:srgbClr val="999999"/>
                </a:solidFill>
              </a:rPr>
              <a:t>. All </a:t>
            </a:r>
            <a:r>
              <a:rPr lang="de-DE" sz="800" dirty="0" err="1" smtClean="0">
                <a:solidFill>
                  <a:srgbClr val="999999"/>
                </a:solidFill>
              </a:rPr>
              <a:t>rights</a:t>
            </a:r>
            <a:r>
              <a:rPr lang="de-DE" sz="800" dirty="0" smtClean="0">
                <a:solidFill>
                  <a:srgbClr val="999999"/>
                </a:solidFill>
              </a:rPr>
              <a:t> </a:t>
            </a:r>
            <a:r>
              <a:rPr lang="de-DE" sz="800" dirty="0" err="1" smtClean="0">
                <a:solidFill>
                  <a:srgbClr val="999999"/>
                </a:solidFill>
              </a:rPr>
              <a:t>reserved</a:t>
            </a:r>
            <a:r>
              <a:rPr lang="de-DE" sz="800" dirty="0" smtClean="0">
                <a:solidFill>
                  <a:srgbClr val="999999"/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073068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Bild 18" descr="hg-verlauf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Title Placeholder 1"/>
          <p:cNvSpPr>
            <a:spLocks noGrp="1"/>
          </p:cNvSpPr>
          <p:nvPr>
            <p:ph type="title" hasCustomPrompt="1"/>
          </p:nvPr>
        </p:nvSpPr>
        <p:spPr bwMode="gray">
          <a:xfrm>
            <a:off x="259095" y="284721"/>
            <a:ext cx="11163700" cy="75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700">
                <a:solidFill>
                  <a:srgbClr val="FFFFFF"/>
                </a:solidFill>
              </a:defRPr>
            </a:lvl1pPr>
          </a:lstStyle>
          <a:p>
            <a:r>
              <a:rPr lang="en-US" noProof="0" dirty="0" smtClean="0"/>
              <a:t>© 2016 SAP SE or an SAP affiliate company. All rights reserved.</a:t>
            </a:r>
            <a:endParaRPr lang="en-US" noProof="0" dirty="0"/>
          </a:p>
        </p:txBody>
      </p:sp>
      <p:sp>
        <p:nvSpPr>
          <p:cNvPr id="17" name="TextBox 4"/>
          <p:cNvSpPr txBox="1"/>
          <p:nvPr userDrawn="1"/>
        </p:nvSpPr>
        <p:spPr bwMode="gray">
          <a:xfrm>
            <a:off x="259094" y="1464216"/>
            <a:ext cx="11436235" cy="40010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No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part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this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publication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reproduced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transmitted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form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purpose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without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express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permission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SE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an SAP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affiliate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The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information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contained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herein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changed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without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prior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notice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Some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software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products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marketed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SE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distributors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contain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proprietary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software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components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other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software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vendors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National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product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specifications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vary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>
              <a:lnSpc>
                <a:spcPct val="100000"/>
              </a:lnSpc>
            </a:pPr>
            <a:endParaRPr lang="de-DE" sz="1300" kern="1200" dirty="0" smtClean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These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materials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provided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SE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an SAP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affiliate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informational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purposes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only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without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representation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warranty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kind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affiliated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companies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shall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not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liable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errors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omissions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with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respect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materials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The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only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warranties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affiliate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products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services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those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that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set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forth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express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warranty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statements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accompanying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such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products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services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if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Nothing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herein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should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construed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constituting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an additional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warranty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>
              <a:lnSpc>
                <a:spcPct val="100000"/>
              </a:lnSpc>
            </a:pPr>
            <a:endParaRPr lang="de-DE" sz="1300" kern="1200" dirty="0" smtClean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In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particular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SAP SE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affiliated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companies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have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no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obligation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pursue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course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business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outlined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this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document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related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presentation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develop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release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functionality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mentioned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therein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This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document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related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presentation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SE’s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affiliated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companies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’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strategy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possible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future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developments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products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/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platform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directions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functionality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all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subject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change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changed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SE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affiliated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companies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time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reason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without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notice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The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information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this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document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not a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commitment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promise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legal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obligation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deliver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material,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code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functionality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All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forward-looking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statements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subject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various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risks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uncertainties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that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could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cause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actual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results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differ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materially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from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expectations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Readers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cautioned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not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place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undue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reliance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on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these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forward-looking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statements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should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not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relied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upon in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making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purchasing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decisions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SAP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other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products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services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mentioned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herein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well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their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respective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logos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trademarks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registered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trademarks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SE (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an SAP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affiliate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) in Germany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other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countries. All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other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product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service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names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mentioned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trademarks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their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respective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companies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</a:t>
            </a:r>
          </a:p>
          <a:p>
            <a:pPr>
              <a:lnSpc>
                <a:spcPct val="100000"/>
              </a:lnSpc>
            </a:pPr>
            <a:endParaRPr lang="de-DE" sz="1300" kern="1200" dirty="0" smtClean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See </a:t>
            </a:r>
            <a:r>
              <a:rPr lang="de-DE" sz="1300" u="sng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  <a:hlinkClick r:id="rId3"/>
              </a:rPr>
              <a:t>http://global.sap.com/corporate-en/legal/copyright/index.epx</a:t>
            </a:r>
            <a:r>
              <a:rPr lang="de-DE" sz="1300" u="none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u="none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de-DE" sz="1300" u="none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additional </a:t>
            </a:r>
            <a:r>
              <a:rPr lang="de-DE" sz="1300" u="none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trademark</a:t>
            </a:r>
            <a:r>
              <a:rPr lang="de-DE" sz="1300" u="none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u="none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information</a:t>
            </a:r>
            <a:r>
              <a:rPr lang="de-DE" sz="1300" u="none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u="none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u="none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u="none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notices</a:t>
            </a:r>
            <a:r>
              <a:rPr lang="de-DE" sz="1300" u="none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</a:t>
            </a:r>
            <a:endParaRPr lang="en-US" sz="1300" u="none" dirty="0" smtClean="0">
              <a:solidFill>
                <a:srgbClr val="FFFFFF"/>
              </a:solidFill>
              <a:latin typeface="Arial"/>
              <a:ea typeface="MS PGothic" pitchFamily="34" charset="-128"/>
            </a:endParaRPr>
          </a:p>
        </p:txBody>
      </p:sp>
      <p:cxnSp>
        <p:nvCxnSpPr>
          <p:cNvPr id="18" name="Straight Connector 7"/>
          <p:cNvCxnSpPr/>
          <p:nvPr userDrawn="1"/>
        </p:nvCxnSpPr>
        <p:spPr>
          <a:xfrm>
            <a:off x="259095" y="895415"/>
            <a:ext cx="11670615" cy="0"/>
          </a:xfrm>
          <a:prstGeom prst="line">
            <a:avLst/>
          </a:prstGeom>
          <a:ln w="63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Bild 19" descr="(y)_blue_transparent.png"/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0574" y="135337"/>
            <a:ext cx="559385" cy="614227"/>
          </a:xfrm>
          <a:prstGeom prst="rect">
            <a:avLst/>
          </a:prstGeom>
        </p:spPr>
      </p:pic>
      <p:pic>
        <p:nvPicPr>
          <p:cNvPr id="21" name="image9.png"/>
          <p:cNvPicPr/>
          <p:nvPr userDrawn="1"/>
        </p:nvPicPr>
        <p:blipFill>
          <a:blip r:embed="rId6">
            <a:extLst/>
          </a:blip>
          <a:stretch>
            <a:fillRect/>
          </a:stretch>
        </p:blipFill>
        <p:spPr>
          <a:xfrm>
            <a:off x="259095" y="6299161"/>
            <a:ext cx="632448" cy="31309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5791778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/>
          </p:nvPr>
        </p:nvSpPr>
        <p:spPr bwMode="gray">
          <a:xfrm>
            <a:off x="259095" y="284721"/>
            <a:ext cx="11163700" cy="75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 smtClean="0"/>
              <a:t>Insert page title</a:t>
            </a:r>
            <a:endParaRPr lang="en-US" noProof="0" dirty="0"/>
          </a:p>
        </p:txBody>
      </p:sp>
      <p:sp>
        <p:nvSpPr>
          <p:cNvPr id="7" name="Text Placeholder 2"/>
          <p:cNvSpPr>
            <a:spLocks noGrp="1"/>
          </p:cNvSpPr>
          <p:nvPr>
            <p:ph idx="1" hasCustomPrompt="1"/>
          </p:nvPr>
        </p:nvSpPr>
        <p:spPr bwMode="gray">
          <a:xfrm>
            <a:off x="259095" y="1210298"/>
            <a:ext cx="11647524" cy="483629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 noProof="0" dirty="0" smtClean="0"/>
              <a:t>Text here</a:t>
            </a:r>
            <a:endParaRPr lang="en-US" noProof="0" dirty="0"/>
          </a:p>
        </p:txBody>
      </p:sp>
      <p:cxnSp>
        <p:nvCxnSpPr>
          <p:cNvPr id="10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© 2016 SAP SE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or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an SAP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affiliate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company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 All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rights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reserved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025206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_no_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/>
          </p:nvPr>
        </p:nvSpPr>
        <p:spPr bwMode="gray">
          <a:xfrm>
            <a:off x="259095" y="284721"/>
            <a:ext cx="11163700" cy="75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 smtClean="0"/>
              <a:t>Insert page title</a:t>
            </a:r>
            <a:endParaRPr lang="en-US" noProof="0" dirty="0"/>
          </a:p>
        </p:txBody>
      </p:sp>
      <p:sp>
        <p:nvSpPr>
          <p:cNvPr id="9" name="Text Placeholder 2"/>
          <p:cNvSpPr>
            <a:spLocks noGrp="1"/>
          </p:cNvSpPr>
          <p:nvPr>
            <p:ph idx="1" hasCustomPrompt="1"/>
          </p:nvPr>
        </p:nvSpPr>
        <p:spPr bwMode="gray">
          <a:xfrm>
            <a:off x="259094" y="2185423"/>
            <a:ext cx="3611501" cy="306815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spcAft>
                <a:spcPts val="900"/>
              </a:spcAft>
              <a:defRPr sz="2500">
                <a:solidFill>
                  <a:schemeClr val="bg1"/>
                </a:solidFill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 smtClean="0"/>
              <a:t>Bullet point 1</a:t>
            </a:r>
          </a:p>
          <a:p>
            <a:pPr lvl="1"/>
            <a:r>
              <a:rPr lang="en-US" noProof="0" dirty="0" smtClean="0"/>
              <a:t>Description Text here</a:t>
            </a:r>
            <a:endParaRPr lang="en-US" noProof="0" dirty="0"/>
          </a:p>
        </p:txBody>
      </p:sp>
      <p:sp>
        <p:nvSpPr>
          <p:cNvPr id="12" name="Text Placeholder 2"/>
          <p:cNvSpPr>
            <a:spLocks noGrp="1"/>
          </p:cNvSpPr>
          <p:nvPr>
            <p:ph idx="10" hasCustomPrompt="1"/>
          </p:nvPr>
        </p:nvSpPr>
        <p:spPr bwMode="gray">
          <a:xfrm>
            <a:off x="4257259" y="2185423"/>
            <a:ext cx="3611501" cy="306815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spcAft>
                <a:spcPts val="900"/>
              </a:spcAft>
              <a:defRPr sz="2500">
                <a:solidFill>
                  <a:schemeClr val="bg1"/>
                </a:solidFill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 smtClean="0"/>
              <a:t>Bullet point 2</a:t>
            </a:r>
          </a:p>
          <a:p>
            <a:pPr lvl="1"/>
            <a:r>
              <a:rPr lang="en-US" noProof="0" dirty="0" smtClean="0"/>
              <a:t>Description Text here</a:t>
            </a:r>
            <a:endParaRPr lang="en-US" noProof="0" dirty="0"/>
          </a:p>
        </p:txBody>
      </p:sp>
      <p:sp>
        <p:nvSpPr>
          <p:cNvPr id="13" name="Text Placeholder 2"/>
          <p:cNvSpPr>
            <a:spLocks noGrp="1"/>
          </p:cNvSpPr>
          <p:nvPr>
            <p:ph idx="11" hasCustomPrompt="1"/>
          </p:nvPr>
        </p:nvSpPr>
        <p:spPr bwMode="gray">
          <a:xfrm>
            <a:off x="8255425" y="2185423"/>
            <a:ext cx="3611501" cy="306815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spcAft>
                <a:spcPts val="900"/>
              </a:spcAft>
              <a:defRPr sz="2500">
                <a:solidFill>
                  <a:schemeClr val="bg1"/>
                </a:solidFill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 smtClean="0"/>
              <a:t>Bullet point 3</a:t>
            </a:r>
          </a:p>
          <a:p>
            <a:pPr lvl="1"/>
            <a:r>
              <a:rPr lang="en-US" noProof="0" dirty="0" smtClean="0"/>
              <a:t>Description Text here</a:t>
            </a:r>
            <a:endParaRPr lang="en-US" noProof="0" dirty="0"/>
          </a:p>
        </p:txBody>
      </p:sp>
      <p:cxnSp>
        <p:nvCxnSpPr>
          <p:cNvPr id="4" name="Gerade Verbindung 3"/>
          <p:cNvCxnSpPr/>
          <p:nvPr userDrawn="1"/>
        </p:nvCxnSpPr>
        <p:spPr>
          <a:xfrm>
            <a:off x="241912" y="1965368"/>
            <a:ext cx="3643804" cy="0"/>
          </a:xfrm>
          <a:prstGeom prst="line">
            <a:avLst/>
          </a:prstGeom>
          <a:ln w="38100"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/>
          <p:cNvCxnSpPr/>
          <p:nvPr userDrawn="1"/>
        </p:nvCxnSpPr>
        <p:spPr>
          <a:xfrm>
            <a:off x="4241024" y="1965368"/>
            <a:ext cx="3643804" cy="0"/>
          </a:xfrm>
          <a:prstGeom prst="line">
            <a:avLst/>
          </a:prstGeom>
          <a:ln w="38100"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/>
          <p:cNvCxnSpPr/>
          <p:nvPr userDrawn="1"/>
        </p:nvCxnSpPr>
        <p:spPr>
          <a:xfrm>
            <a:off x="8240136" y="1965368"/>
            <a:ext cx="3643804" cy="0"/>
          </a:xfrm>
          <a:prstGeom prst="line">
            <a:avLst/>
          </a:prstGeom>
          <a:ln w="38100"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feld 18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© 2016 SAP SE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or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an SAP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affiliate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company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 All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rights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reserved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945669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ndard_no_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/>
          </p:nvPr>
        </p:nvSpPr>
        <p:spPr bwMode="gray">
          <a:xfrm>
            <a:off x="259095" y="284721"/>
            <a:ext cx="11163700" cy="75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 smtClean="0"/>
              <a:t>Insert page title</a:t>
            </a:r>
            <a:endParaRPr lang="en-US" noProof="0" dirty="0"/>
          </a:p>
        </p:txBody>
      </p:sp>
      <p:sp>
        <p:nvSpPr>
          <p:cNvPr id="9" name="Text Placeholder 2"/>
          <p:cNvSpPr>
            <a:spLocks noGrp="1"/>
          </p:cNvSpPr>
          <p:nvPr>
            <p:ph idx="1" hasCustomPrompt="1"/>
          </p:nvPr>
        </p:nvSpPr>
        <p:spPr bwMode="gray">
          <a:xfrm>
            <a:off x="259095" y="2185423"/>
            <a:ext cx="2547470" cy="306815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spcAft>
                <a:spcPts val="900"/>
              </a:spcAft>
              <a:defRPr sz="2500">
                <a:solidFill>
                  <a:schemeClr val="bg1"/>
                </a:solidFill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 smtClean="0"/>
              <a:t>Bullet point 1</a:t>
            </a:r>
          </a:p>
          <a:p>
            <a:pPr lvl="1"/>
            <a:r>
              <a:rPr lang="en-US" noProof="0" dirty="0" smtClean="0"/>
              <a:t>Description Text here</a:t>
            </a:r>
            <a:endParaRPr lang="en-US" noProof="0" dirty="0"/>
          </a:p>
        </p:txBody>
      </p:sp>
      <p:sp>
        <p:nvSpPr>
          <p:cNvPr id="12" name="Text Placeholder 2"/>
          <p:cNvSpPr>
            <a:spLocks noGrp="1"/>
          </p:cNvSpPr>
          <p:nvPr>
            <p:ph idx="10" hasCustomPrompt="1"/>
          </p:nvPr>
        </p:nvSpPr>
        <p:spPr bwMode="gray">
          <a:xfrm>
            <a:off x="3272288" y="2185423"/>
            <a:ext cx="2547470" cy="306815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spcAft>
                <a:spcPts val="900"/>
              </a:spcAft>
              <a:defRPr sz="2500">
                <a:solidFill>
                  <a:schemeClr val="bg1"/>
                </a:solidFill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 smtClean="0"/>
              <a:t>Bullet point 2</a:t>
            </a:r>
          </a:p>
          <a:p>
            <a:pPr lvl="1"/>
            <a:r>
              <a:rPr lang="en-US" noProof="0" dirty="0" smtClean="0"/>
              <a:t>Description Text here</a:t>
            </a:r>
            <a:endParaRPr lang="en-US" noProof="0" dirty="0"/>
          </a:p>
        </p:txBody>
      </p:sp>
      <p:sp>
        <p:nvSpPr>
          <p:cNvPr id="13" name="Text Placeholder 2"/>
          <p:cNvSpPr>
            <a:spLocks noGrp="1"/>
          </p:cNvSpPr>
          <p:nvPr>
            <p:ph idx="11" hasCustomPrompt="1"/>
          </p:nvPr>
        </p:nvSpPr>
        <p:spPr bwMode="gray">
          <a:xfrm>
            <a:off x="6285481" y="2185423"/>
            <a:ext cx="2547470" cy="306815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spcAft>
                <a:spcPts val="900"/>
              </a:spcAft>
              <a:defRPr sz="2500">
                <a:solidFill>
                  <a:schemeClr val="bg1"/>
                </a:solidFill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 smtClean="0"/>
              <a:t>Bullet point 3</a:t>
            </a:r>
          </a:p>
          <a:p>
            <a:pPr lvl="1"/>
            <a:r>
              <a:rPr lang="en-US" noProof="0" dirty="0" smtClean="0"/>
              <a:t>Description Text here</a:t>
            </a:r>
            <a:endParaRPr lang="en-US" noProof="0" dirty="0"/>
          </a:p>
        </p:txBody>
      </p:sp>
      <p:cxnSp>
        <p:nvCxnSpPr>
          <p:cNvPr id="4" name="Gerade Verbindung 3"/>
          <p:cNvCxnSpPr/>
          <p:nvPr userDrawn="1"/>
        </p:nvCxnSpPr>
        <p:spPr>
          <a:xfrm>
            <a:off x="241912" y="1965368"/>
            <a:ext cx="2570256" cy="0"/>
          </a:xfrm>
          <a:prstGeom prst="line">
            <a:avLst/>
          </a:prstGeom>
          <a:ln w="38100"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/>
          <p:cNvCxnSpPr/>
          <p:nvPr userDrawn="1"/>
        </p:nvCxnSpPr>
        <p:spPr>
          <a:xfrm>
            <a:off x="3255736" y="1965368"/>
            <a:ext cx="2570256" cy="0"/>
          </a:xfrm>
          <a:prstGeom prst="line">
            <a:avLst/>
          </a:prstGeom>
          <a:ln w="38100"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/>
          <p:cNvCxnSpPr/>
          <p:nvPr userDrawn="1"/>
        </p:nvCxnSpPr>
        <p:spPr>
          <a:xfrm>
            <a:off x="6269560" y="1965368"/>
            <a:ext cx="2570256" cy="0"/>
          </a:xfrm>
          <a:prstGeom prst="line">
            <a:avLst/>
          </a:prstGeom>
          <a:ln w="38100"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2"/>
          <p:cNvSpPr>
            <a:spLocks noGrp="1"/>
          </p:cNvSpPr>
          <p:nvPr>
            <p:ph idx="12" hasCustomPrompt="1"/>
          </p:nvPr>
        </p:nvSpPr>
        <p:spPr bwMode="gray">
          <a:xfrm>
            <a:off x="9298673" y="2185423"/>
            <a:ext cx="2547470" cy="306815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spcAft>
                <a:spcPts val="900"/>
              </a:spcAft>
              <a:defRPr sz="2500">
                <a:solidFill>
                  <a:schemeClr val="bg1"/>
                </a:solidFill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 smtClean="0"/>
              <a:t>Bullet point 4</a:t>
            </a:r>
          </a:p>
          <a:p>
            <a:pPr lvl="1"/>
            <a:r>
              <a:rPr lang="en-US" noProof="0" dirty="0" smtClean="0"/>
              <a:t>Description Text here</a:t>
            </a:r>
            <a:endParaRPr lang="en-US" noProof="0" dirty="0"/>
          </a:p>
        </p:txBody>
      </p:sp>
      <p:cxnSp>
        <p:nvCxnSpPr>
          <p:cNvPr id="17" name="Gerade Verbindung 16"/>
          <p:cNvCxnSpPr/>
          <p:nvPr userDrawn="1"/>
        </p:nvCxnSpPr>
        <p:spPr>
          <a:xfrm>
            <a:off x="9283383" y="1965368"/>
            <a:ext cx="2570256" cy="0"/>
          </a:xfrm>
          <a:prstGeom prst="line">
            <a:avLst/>
          </a:prstGeom>
          <a:ln w="38100"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feld 19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© 2016 SAP SE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or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an SAP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affiliate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company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 All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rights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reserved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853853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59095" y="362838"/>
            <a:ext cx="11328000" cy="5690436"/>
          </a:xfrm>
        </p:spPr>
        <p:txBody>
          <a:bodyPr anchor="ctr" anchorCtr="0"/>
          <a:lstStyle>
            <a:lvl1pPr>
              <a:defRPr sz="6000"/>
            </a:lvl1pPr>
          </a:lstStyle>
          <a:p>
            <a:r>
              <a:rPr lang="en-US" noProof="0" dirty="0" smtClean="0"/>
              <a:t>Big quote or </a:t>
            </a:r>
            <a:br>
              <a:rPr lang="en-US" noProof="0" dirty="0" smtClean="0"/>
            </a:br>
            <a:r>
              <a:rPr lang="en-US" noProof="0" dirty="0" smtClean="0"/>
              <a:t>section headline</a:t>
            </a:r>
            <a:endParaRPr lang="en-US" dirty="0"/>
          </a:p>
        </p:txBody>
      </p:sp>
      <p:cxnSp>
        <p:nvCxnSpPr>
          <p:cNvPr id="6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feld 6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© 2016 SAP SE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or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an SAP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affiliate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company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 All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rights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reserved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709002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© 2016 SAP SE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or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an SAP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affiliate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company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 All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rights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reserved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797239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 5" descr="background2014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2" b="352"/>
          <a:stretch/>
        </p:blipFill>
        <p:spPr>
          <a:xfrm>
            <a:off x="1" y="0"/>
            <a:ext cx="12201406" cy="6863290"/>
          </a:xfrm>
          <a:prstGeom prst="rect">
            <a:avLst/>
          </a:prstGeom>
        </p:spPr>
      </p:pic>
      <p:cxnSp>
        <p:nvCxnSpPr>
          <p:cNvPr id="4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© 2016 SAP SE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or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an SAP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affiliate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company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 All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rights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reserved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587726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 5" descr="background2014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2" b="352"/>
          <a:stretch/>
        </p:blipFill>
        <p:spPr>
          <a:xfrm>
            <a:off x="1" y="0"/>
            <a:ext cx="12201406" cy="6863290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60999" y="4293275"/>
            <a:ext cx="11502514" cy="1323143"/>
          </a:xfrm>
        </p:spPr>
        <p:txBody>
          <a:bodyPr anchor="t" anchorCtr="0">
            <a:noAutofit/>
          </a:bodyPr>
          <a:lstStyle>
            <a:lvl1pPr algn="ctr">
              <a:defRPr sz="550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 dirty="0" smtClean="0"/>
              <a:t>THANK YOU</a:t>
            </a:r>
            <a:endParaRPr lang="en-US" dirty="0"/>
          </a:p>
        </p:txBody>
      </p:sp>
      <p:pic>
        <p:nvPicPr>
          <p:cNvPr id="2" name="Bild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1239" y="1405994"/>
            <a:ext cx="2146362" cy="2374968"/>
          </a:xfrm>
          <a:prstGeom prst="rect">
            <a:avLst/>
          </a:prstGeom>
        </p:spPr>
      </p:pic>
      <p:cxnSp>
        <p:nvCxnSpPr>
          <p:cNvPr id="9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rgbClr val="9999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rgbClr val="999999"/>
                </a:solidFill>
              </a:rPr>
              <a:t>© 2016 SAP SE </a:t>
            </a:r>
            <a:r>
              <a:rPr lang="de-DE" sz="800" dirty="0" err="1" smtClean="0">
                <a:solidFill>
                  <a:srgbClr val="999999"/>
                </a:solidFill>
              </a:rPr>
              <a:t>or</a:t>
            </a:r>
            <a:r>
              <a:rPr lang="de-DE" sz="800" dirty="0" smtClean="0">
                <a:solidFill>
                  <a:srgbClr val="999999"/>
                </a:solidFill>
              </a:rPr>
              <a:t> an SAP </a:t>
            </a:r>
            <a:r>
              <a:rPr lang="de-DE" sz="800" dirty="0" err="1" smtClean="0">
                <a:solidFill>
                  <a:srgbClr val="999999"/>
                </a:solidFill>
              </a:rPr>
              <a:t>affiliate</a:t>
            </a:r>
            <a:r>
              <a:rPr lang="de-DE" sz="800" dirty="0" smtClean="0">
                <a:solidFill>
                  <a:srgbClr val="999999"/>
                </a:solidFill>
              </a:rPr>
              <a:t> </a:t>
            </a:r>
            <a:r>
              <a:rPr lang="de-DE" sz="800" dirty="0" err="1" smtClean="0">
                <a:solidFill>
                  <a:srgbClr val="999999"/>
                </a:solidFill>
              </a:rPr>
              <a:t>company</a:t>
            </a:r>
            <a:r>
              <a:rPr lang="de-DE" sz="800" dirty="0" smtClean="0">
                <a:solidFill>
                  <a:srgbClr val="999999"/>
                </a:solidFill>
              </a:rPr>
              <a:t>. All </a:t>
            </a:r>
            <a:r>
              <a:rPr lang="de-DE" sz="800" dirty="0" err="1" smtClean="0">
                <a:solidFill>
                  <a:srgbClr val="999999"/>
                </a:solidFill>
              </a:rPr>
              <a:t>rights</a:t>
            </a:r>
            <a:r>
              <a:rPr lang="de-DE" sz="800" dirty="0" smtClean="0">
                <a:solidFill>
                  <a:srgbClr val="999999"/>
                </a:solidFill>
              </a:rPr>
              <a:t> </a:t>
            </a:r>
            <a:r>
              <a:rPr lang="de-DE" sz="800" dirty="0" err="1" smtClean="0">
                <a:solidFill>
                  <a:srgbClr val="999999"/>
                </a:solidFill>
              </a:rPr>
              <a:t>reserved</a:t>
            </a:r>
            <a:r>
              <a:rPr lang="de-DE" sz="800" dirty="0" smtClean="0">
                <a:solidFill>
                  <a:srgbClr val="999999"/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723249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 bwMode="gray">
          <a:xfrm>
            <a:off x="259095" y="284721"/>
            <a:ext cx="11163700" cy="75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700"/>
            </a:lvl1pPr>
          </a:lstStyle>
          <a:p>
            <a:r>
              <a:rPr lang="en-US" noProof="0" dirty="0" smtClean="0"/>
              <a:t>© 2016 SAP SE or an SAP affiliate company. All rights reserved.</a:t>
            </a:r>
            <a:endParaRPr lang="en-US" noProof="0" dirty="0"/>
          </a:p>
        </p:txBody>
      </p:sp>
      <p:sp>
        <p:nvSpPr>
          <p:cNvPr id="4" name="TextBox 4"/>
          <p:cNvSpPr txBox="1"/>
          <p:nvPr userDrawn="1"/>
        </p:nvSpPr>
        <p:spPr bwMode="gray">
          <a:xfrm>
            <a:off x="259094" y="1464216"/>
            <a:ext cx="11436235" cy="40010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No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part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this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publication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reproduced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transmitted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form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purpose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without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express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permission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SE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an SAP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affiliate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The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information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contained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herein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changed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without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prior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notice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Some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software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products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marketed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SE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distributors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contain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proprietary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software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components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other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software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vendors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National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product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specifications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vary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>
              <a:lnSpc>
                <a:spcPct val="100000"/>
              </a:lnSpc>
            </a:pPr>
            <a:endParaRPr lang="de-DE" sz="1300" kern="1200" dirty="0" smtClean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These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materials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provided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SE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an SAP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affiliate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informational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purposes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only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without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representation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warranty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kind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affiliated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companies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shall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not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liable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errors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omissions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with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respect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materials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The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only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warranties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affiliate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products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services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those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that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set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forth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express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warranty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statements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accompanying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such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products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services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if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Nothing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herein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should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construed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constituting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an additional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warranty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>
              <a:lnSpc>
                <a:spcPct val="100000"/>
              </a:lnSpc>
            </a:pPr>
            <a:endParaRPr lang="de-DE" sz="1300" kern="1200" dirty="0" smtClean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In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particular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SAP SE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affiliated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companies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have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no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obligation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pursue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course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business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outlined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this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document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related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presentation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develop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release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functionality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mentioned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therein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This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document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related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presentation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SE’s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affiliated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companies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’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strategy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possible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future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developments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products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/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platform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directions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functionality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all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subject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change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changed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SE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affiliated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companies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time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reason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without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notice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The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information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this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document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not a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commitment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promise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legal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obligation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deliver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material,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code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functionality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All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forward-looking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statements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subject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various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risks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uncertainties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that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could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cause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actual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results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differ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materially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from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expectations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Readers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cautioned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not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place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undue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reliance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on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these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forward-looking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statements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should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not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relied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upon in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making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purchasing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decisions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SAP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other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products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services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mentioned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herein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well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their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respective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logos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trademarks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registered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trademarks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SE (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an SAP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affiliate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) in Germany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other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countries. All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other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product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service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names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mentioned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trademarks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their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respective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companies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</a:t>
            </a:r>
          </a:p>
          <a:p>
            <a:pPr>
              <a:lnSpc>
                <a:spcPct val="100000"/>
              </a:lnSpc>
            </a:pPr>
            <a:endParaRPr lang="de-DE" sz="1300" kern="1200" dirty="0" smtClean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See </a:t>
            </a:r>
            <a:r>
              <a:rPr lang="de-DE" sz="1300" u="sng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  <a:hlinkClick r:id="rId2"/>
              </a:rPr>
              <a:t>http://global.sap.com/corporate-en/legal/copyright/index.epx</a:t>
            </a:r>
            <a:r>
              <a:rPr lang="de-DE" sz="1300" u="none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u="none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de-DE" sz="1300" u="none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additional </a:t>
            </a:r>
            <a:r>
              <a:rPr lang="de-DE" sz="1300" u="none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trademark</a:t>
            </a:r>
            <a:r>
              <a:rPr lang="de-DE" sz="1300" u="none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u="none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information</a:t>
            </a:r>
            <a:r>
              <a:rPr lang="de-DE" sz="1300" u="none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u="none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u="none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u="none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notices</a:t>
            </a:r>
            <a:r>
              <a:rPr lang="de-DE" sz="1300" u="none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</a:t>
            </a:r>
            <a:endParaRPr lang="en-US" sz="1300" u="none" dirty="0" smtClean="0">
              <a:solidFill>
                <a:srgbClr val="FFFFFF"/>
              </a:solidFill>
              <a:latin typeface="Arial"/>
              <a:ea typeface="MS PGothic" pitchFamily="34" charset="-128"/>
            </a:endParaRPr>
          </a:p>
        </p:txBody>
      </p:sp>
      <p:cxnSp>
        <p:nvCxnSpPr>
          <p:cNvPr id="5" name="Straight Connector 7"/>
          <p:cNvCxnSpPr/>
          <p:nvPr userDrawn="1"/>
        </p:nvCxnSpPr>
        <p:spPr>
          <a:xfrm>
            <a:off x="259095" y="895415"/>
            <a:ext cx="11670615" cy="0"/>
          </a:xfrm>
          <a:prstGeom prst="line">
            <a:avLst/>
          </a:prstGeom>
          <a:ln w="63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32510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5"/>
          <p:cNvSpPr>
            <a:spLocks noGrp="1"/>
          </p:cNvSpPr>
          <p:nvPr>
            <p:ph sz="quarter" idx="10"/>
          </p:nvPr>
        </p:nvSpPr>
        <p:spPr>
          <a:xfrm>
            <a:off x="259094" y="1200044"/>
            <a:ext cx="11348711" cy="4846765"/>
          </a:xfrm>
        </p:spPr>
        <p:txBody>
          <a:bodyPr/>
          <a:lstStyle/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259094" y="274638"/>
            <a:ext cx="10972800" cy="549305"/>
          </a:xfrm>
        </p:spPr>
        <p:txBody>
          <a:bodyPr/>
          <a:lstStyle/>
          <a:p>
            <a:r>
              <a:rPr lang="de-DE" dirty="0" smtClean="0"/>
              <a:t>Mastertitelformat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372864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 7" descr="background2014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2" b="352"/>
          <a:stretch/>
        </p:blipFill>
        <p:spPr>
          <a:xfrm>
            <a:off x="1" y="0"/>
            <a:ext cx="12201406" cy="6863290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259095" y="2747795"/>
            <a:ext cx="6411812" cy="1008000"/>
          </a:xfrm>
        </p:spPr>
        <p:txBody>
          <a:bodyPr anchor="b" anchorCtr="0">
            <a:noAutofit/>
          </a:bodyPr>
          <a:lstStyle>
            <a:lvl1pPr>
              <a:defRPr sz="42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z="4000" dirty="0" smtClean="0"/>
              <a:t>Presentation Title breaks to Two Lines</a:t>
            </a:r>
            <a:endParaRPr lang="de-DE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259095" y="3954730"/>
            <a:ext cx="6411812" cy="576000"/>
          </a:xfrm>
        </p:spPr>
        <p:txBody>
          <a:bodyPr anchor="t" anchorCtr="0">
            <a:no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 sz="2133" b="0">
                <a:solidFill>
                  <a:schemeClr val="accent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Speaker’s Name/Department (delete if not needed)</a:t>
            </a:r>
            <a:br>
              <a:rPr lang="en-US" dirty="0" smtClean="0"/>
            </a:br>
            <a:r>
              <a:rPr lang="en-US" dirty="0" smtClean="0"/>
              <a:t>Month 00, 2010</a:t>
            </a:r>
          </a:p>
        </p:txBody>
      </p:sp>
      <p:pic>
        <p:nvPicPr>
          <p:cNvPr id="2" name="Bild 1" descr="CEC_piece_02.png"/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0849" y="-2089729"/>
            <a:ext cx="10706486" cy="7504546"/>
          </a:xfrm>
          <a:prstGeom prst="rect">
            <a:avLst/>
          </a:prstGeom>
        </p:spPr>
      </p:pic>
      <p:pic>
        <p:nvPicPr>
          <p:cNvPr id="13" name="Bild 12" descr="CEC_piece_02.png"/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7136" y="-2083423"/>
            <a:ext cx="10706486" cy="7504546"/>
          </a:xfrm>
          <a:prstGeom prst="rect">
            <a:avLst/>
          </a:prstGeom>
        </p:spPr>
      </p:pic>
      <p:pic>
        <p:nvPicPr>
          <p:cNvPr id="3" name="Bild 2" descr="SAP_Hybris_white_transparent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83" y="287247"/>
            <a:ext cx="1814310" cy="393820"/>
          </a:xfrm>
          <a:prstGeom prst="rect">
            <a:avLst/>
          </a:prstGeom>
        </p:spPr>
      </p:pic>
      <p:pic>
        <p:nvPicPr>
          <p:cNvPr id="17" name="image9.png"/>
          <p:cNvPicPr/>
          <p:nvPr userDrawn="1"/>
        </p:nvPicPr>
        <p:blipFill>
          <a:blip r:embed="rId6">
            <a:extLst/>
          </a:blip>
          <a:stretch>
            <a:fillRect/>
          </a:stretch>
        </p:blipFill>
        <p:spPr>
          <a:xfrm>
            <a:off x="259095" y="6299161"/>
            <a:ext cx="632448" cy="313097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20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rgbClr val="9999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feld 20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rgbClr val="999999"/>
                </a:solidFill>
              </a:rPr>
              <a:t>© 2016 SAP SE </a:t>
            </a:r>
            <a:r>
              <a:rPr lang="de-DE" sz="800" dirty="0" err="1" smtClean="0">
                <a:solidFill>
                  <a:srgbClr val="999999"/>
                </a:solidFill>
              </a:rPr>
              <a:t>or</a:t>
            </a:r>
            <a:r>
              <a:rPr lang="de-DE" sz="800" dirty="0" smtClean="0">
                <a:solidFill>
                  <a:srgbClr val="999999"/>
                </a:solidFill>
              </a:rPr>
              <a:t> an SAP </a:t>
            </a:r>
            <a:r>
              <a:rPr lang="de-DE" sz="800" dirty="0" err="1" smtClean="0">
                <a:solidFill>
                  <a:srgbClr val="999999"/>
                </a:solidFill>
              </a:rPr>
              <a:t>affiliate</a:t>
            </a:r>
            <a:r>
              <a:rPr lang="de-DE" sz="800" dirty="0" smtClean="0">
                <a:solidFill>
                  <a:srgbClr val="999999"/>
                </a:solidFill>
              </a:rPr>
              <a:t> </a:t>
            </a:r>
            <a:r>
              <a:rPr lang="de-DE" sz="800" dirty="0" err="1" smtClean="0">
                <a:solidFill>
                  <a:srgbClr val="999999"/>
                </a:solidFill>
              </a:rPr>
              <a:t>company</a:t>
            </a:r>
            <a:r>
              <a:rPr lang="de-DE" sz="800" dirty="0" smtClean="0">
                <a:solidFill>
                  <a:srgbClr val="999999"/>
                </a:solidFill>
              </a:rPr>
              <a:t>. All </a:t>
            </a:r>
            <a:r>
              <a:rPr lang="de-DE" sz="800" dirty="0" err="1" smtClean="0">
                <a:solidFill>
                  <a:srgbClr val="999999"/>
                </a:solidFill>
              </a:rPr>
              <a:t>rights</a:t>
            </a:r>
            <a:r>
              <a:rPr lang="de-DE" sz="800" dirty="0" smtClean="0">
                <a:solidFill>
                  <a:srgbClr val="999999"/>
                </a:solidFill>
              </a:rPr>
              <a:t> </a:t>
            </a:r>
            <a:r>
              <a:rPr lang="de-DE" sz="800" dirty="0" err="1" smtClean="0">
                <a:solidFill>
                  <a:srgbClr val="999999"/>
                </a:solidFill>
              </a:rPr>
              <a:t>reserved</a:t>
            </a:r>
            <a:r>
              <a:rPr lang="de-DE" sz="800" dirty="0" smtClean="0">
                <a:solidFill>
                  <a:srgbClr val="999999"/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701163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259094" y="274638"/>
            <a:ext cx="10972800" cy="549305"/>
          </a:xfrm>
        </p:spPr>
        <p:txBody>
          <a:bodyPr/>
          <a:lstStyle/>
          <a:p>
            <a:r>
              <a:rPr lang="de-DE" dirty="0" smtClean="0"/>
              <a:t>Mastertitelformat bearbeiten</a:t>
            </a:r>
            <a:endParaRPr lang="de-DE" dirty="0"/>
          </a:p>
        </p:txBody>
      </p:sp>
      <p:sp>
        <p:nvSpPr>
          <p:cNvPr id="14" name="Inhaltsplatzhalter 19"/>
          <p:cNvSpPr>
            <a:spLocks noGrp="1"/>
          </p:cNvSpPr>
          <p:nvPr>
            <p:ph sz="quarter" idx="12"/>
          </p:nvPr>
        </p:nvSpPr>
        <p:spPr>
          <a:xfrm>
            <a:off x="242628" y="2176936"/>
            <a:ext cx="3643088" cy="2539947"/>
          </a:xfrm>
        </p:spPr>
        <p:txBody>
          <a:bodyPr/>
          <a:lstStyle>
            <a:lvl1pPr>
              <a:spcBef>
                <a:spcPts val="0"/>
              </a:spcBef>
              <a:spcAft>
                <a:spcPts val="1000"/>
              </a:spcAft>
              <a:defRPr/>
            </a:lvl1pPr>
            <a:lvl2pPr>
              <a:spcBef>
                <a:spcPts val="0"/>
              </a:spcBef>
              <a:spcAft>
                <a:spcPts val="1000"/>
              </a:spcAft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  <a:endParaRPr lang="de-DE" dirty="0"/>
          </a:p>
        </p:txBody>
      </p:sp>
      <p:sp>
        <p:nvSpPr>
          <p:cNvPr id="15" name="Inhaltsplatzhalter 19"/>
          <p:cNvSpPr>
            <a:spLocks noGrp="1"/>
          </p:cNvSpPr>
          <p:nvPr>
            <p:ph sz="quarter" idx="13"/>
          </p:nvPr>
        </p:nvSpPr>
        <p:spPr>
          <a:xfrm>
            <a:off x="4241740" y="2176936"/>
            <a:ext cx="3643088" cy="2539947"/>
          </a:xfrm>
        </p:spPr>
        <p:txBody>
          <a:bodyPr/>
          <a:lstStyle>
            <a:lvl1pPr>
              <a:spcBef>
                <a:spcPts val="0"/>
              </a:spcBef>
              <a:spcAft>
                <a:spcPts val="1000"/>
              </a:spcAft>
              <a:defRPr/>
            </a:lvl1pPr>
            <a:lvl2pPr>
              <a:spcBef>
                <a:spcPts val="0"/>
              </a:spcBef>
              <a:spcAft>
                <a:spcPts val="1000"/>
              </a:spcAft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  <a:endParaRPr lang="de-DE" dirty="0"/>
          </a:p>
        </p:txBody>
      </p:sp>
      <p:sp>
        <p:nvSpPr>
          <p:cNvPr id="16" name="Inhaltsplatzhalter 19"/>
          <p:cNvSpPr>
            <a:spLocks noGrp="1"/>
          </p:cNvSpPr>
          <p:nvPr>
            <p:ph sz="quarter" idx="14"/>
          </p:nvPr>
        </p:nvSpPr>
        <p:spPr>
          <a:xfrm>
            <a:off x="8240852" y="2176936"/>
            <a:ext cx="3643088" cy="2539947"/>
          </a:xfrm>
        </p:spPr>
        <p:txBody>
          <a:bodyPr/>
          <a:lstStyle>
            <a:lvl1pPr>
              <a:spcBef>
                <a:spcPts val="0"/>
              </a:spcBef>
              <a:spcAft>
                <a:spcPts val="1000"/>
              </a:spcAft>
              <a:defRPr/>
            </a:lvl1pPr>
            <a:lvl2pPr>
              <a:spcBef>
                <a:spcPts val="0"/>
              </a:spcBef>
              <a:spcAft>
                <a:spcPts val="1000"/>
              </a:spcAft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257445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259094" y="274638"/>
            <a:ext cx="10972800" cy="549305"/>
          </a:xfrm>
        </p:spPr>
        <p:txBody>
          <a:bodyPr/>
          <a:lstStyle/>
          <a:p>
            <a:r>
              <a:rPr lang="de-DE" dirty="0" smtClean="0"/>
              <a:t>Mastertitelformat bearbeiten</a:t>
            </a:r>
            <a:endParaRPr lang="de-DE" dirty="0"/>
          </a:p>
        </p:txBody>
      </p:sp>
      <p:sp>
        <p:nvSpPr>
          <p:cNvPr id="26" name="Inhaltsplatzhalter 19"/>
          <p:cNvSpPr>
            <a:spLocks noGrp="1"/>
          </p:cNvSpPr>
          <p:nvPr>
            <p:ph sz="quarter" idx="12"/>
          </p:nvPr>
        </p:nvSpPr>
        <p:spPr>
          <a:xfrm>
            <a:off x="242628" y="2176936"/>
            <a:ext cx="2569602" cy="2539947"/>
          </a:xfrm>
        </p:spPr>
        <p:txBody>
          <a:bodyPr/>
          <a:lstStyle>
            <a:lvl1pPr>
              <a:spcBef>
                <a:spcPts val="0"/>
              </a:spcBef>
              <a:spcAft>
                <a:spcPts val="1000"/>
              </a:spcAft>
              <a:defRPr/>
            </a:lvl1pPr>
            <a:lvl2pPr>
              <a:spcBef>
                <a:spcPts val="0"/>
              </a:spcBef>
              <a:spcAft>
                <a:spcPts val="1000"/>
              </a:spcAft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  <a:endParaRPr lang="de-DE" dirty="0"/>
          </a:p>
        </p:txBody>
      </p:sp>
      <p:sp>
        <p:nvSpPr>
          <p:cNvPr id="27" name="Inhaltsplatzhalter 19"/>
          <p:cNvSpPr>
            <a:spLocks noGrp="1"/>
          </p:cNvSpPr>
          <p:nvPr>
            <p:ph sz="quarter" idx="13"/>
          </p:nvPr>
        </p:nvSpPr>
        <p:spPr>
          <a:xfrm>
            <a:off x="3258971" y="2176936"/>
            <a:ext cx="2569602" cy="2539947"/>
          </a:xfrm>
        </p:spPr>
        <p:txBody>
          <a:bodyPr/>
          <a:lstStyle>
            <a:lvl1pPr>
              <a:spcBef>
                <a:spcPts val="0"/>
              </a:spcBef>
              <a:spcAft>
                <a:spcPts val="1000"/>
              </a:spcAft>
              <a:defRPr/>
            </a:lvl1pPr>
            <a:lvl2pPr>
              <a:spcBef>
                <a:spcPts val="0"/>
              </a:spcBef>
              <a:spcAft>
                <a:spcPts val="1000"/>
              </a:spcAft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  <a:endParaRPr lang="de-DE" dirty="0"/>
          </a:p>
        </p:txBody>
      </p:sp>
      <p:sp>
        <p:nvSpPr>
          <p:cNvPr id="28" name="Inhaltsplatzhalter 19"/>
          <p:cNvSpPr>
            <a:spLocks noGrp="1"/>
          </p:cNvSpPr>
          <p:nvPr>
            <p:ph sz="quarter" idx="14"/>
          </p:nvPr>
        </p:nvSpPr>
        <p:spPr>
          <a:xfrm>
            <a:off x="6267755" y="2176936"/>
            <a:ext cx="2569602" cy="2539947"/>
          </a:xfrm>
        </p:spPr>
        <p:txBody>
          <a:bodyPr/>
          <a:lstStyle>
            <a:lvl1pPr>
              <a:spcBef>
                <a:spcPts val="0"/>
              </a:spcBef>
              <a:spcAft>
                <a:spcPts val="1000"/>
              </a:spcAft>
              <a:defRPr/>
            </a:lvl1pPr>
            <a:lvl2pPr>
              <a:spcBef>
                <a:spcPts val="0"/>
              </a:spcBef>
              <a:spcAft>
                <a:spcPts val="1000"/>
              </a:spcAft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  <a:endParaRPr lang="de-DE" dirty="0"/>
          </a:p>
        </p:txBody>
      </p:sp>
      <p:sp>
        <p:nvSpPr>
          <p:cNvPr id="29" name="Inhaltsplatzhalter 19"/>
          <p:cNvSpPr>
            <a:spLocks noGrp="1"/>
          </p:cNvSpPr>
          <p:nvPr>
            <p:ph sz="quarter" idx="15"/>
          </p:nvPr>
        </p:nvSpPr>
        <p:spPr>
          <a:xfrm>
            <a:off x="9284098" y="2176936"/>
            <a:ext cx="2569602" cy="2539947"/>
          </a:xfrm>
        </p:spPr>
        <p:txBody>
          <a:bodyPr/>
          <a:lstStyle>
            <a:lvl1pPr>
              <a:spcBef>
                <a:spcPts val="0"/>
              </a:spcBef>
              <a:spcAft>
                <a:spcPts val="1000"/>
              </a:spcAft>
              <a:defRPr/>
            </a:lvl1pPr>
            <a:lvl2pPr>
              <a:spcBef>
                <a:spcPts val="0"/>
              </a:spcBef>
              <a:spcAft>
                <a:spcPts val="1000"/>
              </a:spcAft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799253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0517" y="188231"/>
            <a:ext cx="459500" cy="508440"/>
          </a:xfrm>
          <a:prstGeom prst="rect">
            <a:avLst/>
          </a:prstGeom>
        </p:spPr>
      </p:pic>
      <p:pic>
        <p:nvPicPr>
          <p:cNvPr id="5" name="image9.png"/>
          <p:cNvPicPr/>
          <p:nvPr userDrawn="1"/>
        </p:nvPicPr>
        <p:blipFill>
          <a:blip r:embed="rId3">
            <a:extLst/>
          </a:blip>
          <a:stretch>
            <a:fillRect/>
          </a:stretch>
        </p:blipFill>
        <p:spPr>
          <a:xfrm>
            <a:off x="259095" y="6299161"/>
            <a:ext cx="632448" cy="313097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59095" y="362838"/>
            <a:ext cx="11328000" cy="5690436"/>
          </a:xfrm>
        </p:spPr>
        <p:txBody>
          <a:bodyPr anchor="ctr" anchorCtr="0"/>
          <a:lstStyle>
            <a:lvl1pPr>
              <a:defRPr sz="6000">
                <a:solidFill>
                  <a:srgbClr val="000000"/>
                </a:solidFill>
              </a:defRPr>
            </a:lvl1pPr>
          </a:lstStyle>
          <a:p>
            <a:r>
              <a:rPr lang="en-US" noProof="0" dirty="0" smtClean="0"/>
              <a:t>Big quote or </a:t>
            </a:r>
            <a:br>
              <a:rPr lang="en-US" noProof="0" dirty="0" smtClean="0"/>
            </a:br>
            <a:r>
              <a:rPr lang="en-US" noProof="0" dirty="0" smtClean="0"/>
              <a:t>section headline</a:t>
            </a:r>
            <a:endParaRPr lang="en-US" dirty="0"/>
          </a:p>
        </p:txBody>
      </p:sp>
      <p:cxnSp>
        <p:nvCxnSpPr>
          <p:cNvPr id="9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feld 9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© 2016 SAP SE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or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an SAP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affiliate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company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 All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rights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reserved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156185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0517" y="188231"/>
            <a:ext cx="459500" cy="508440"/>
          </a:xfrm>
          <a:prstGeom prst="rect">
            <a:avLst/>
          </a:prstGeom>
        </p:spPr>
      </p:pic>
      <p:pic>
        <p:nvPicPr>
          <p:cNvPr id="5" name="image9.png"/>
          <p:cNvPicPr/>
          <p:nvPr userDrawn="1"/>
        </p:nvPicPr>
        <p:blipFill>
          <a:blip r:embed="rId3">
            <a:extLst/>
          </a:blip>
          <a:stretch>
            <a:fillRect/>
          </a:stretch>
        </p:blipFill>
        <p:spPr>
          <a:xfrm>
            <a:off x="259095" y="6299161"/>
            <a:ext cx="632448" cy="313097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8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feld 8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© 2016 SAP SE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or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an SAP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affiliate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company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 All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rights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reserved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129890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ue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feld 6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© 2016 SAP SE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or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an SAP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affiliate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company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 All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rights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reserved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904971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ue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feld 6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© 2016 SAP SE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or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an SAP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affiliate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company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 All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rights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reserved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60999" y="4293275"/>
            <a:ext cx="11502514" cy="1323143"/>
          </a:xfrm>
        </p:spPr>
        <p:txBody>
          <a:bodyPr anchor="t" anchorCtr="0">
            <a:noAutofit/>
          </a:bodyPr>
          <a:lstStyle>
            <a:lvl1pPr algn="ctr">
              <a:defRPr sz="55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 smtClean="0"/>
              <a:t>THANK YOU</a:t>
            </a:r>
            <a:endParaRPr lang="en-US" dirty="0"/>
          </a:p>
        </p:txBody>
      </p:sp>
      <p:pic>
        <p:nvPicPr>
          <p:cNvPr id="5" name="Bild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1239" y="1405994"/>
            <a:ext cx="2146361" cy="2374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3312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py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 userDrawn="1"/>
        </p:nvSpPr>
        <p:spPr bwMode="gray">
          <a:xfrm>
            <a:off x="259094" y="1464216"/>
            <a:ext cx="11436235" cy="40010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part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publication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reproduced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transmitted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form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purpose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without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express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permission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SAP SE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an SAP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affiliate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company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The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information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contained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herein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changed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without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notice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Some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software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products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marketed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SAP SE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its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distributors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contain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proprietary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software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components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other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software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vendors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National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product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specifications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vary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>
              <a:lnSpc>
                <a:spcPct val="100000"/>
              </a:lnSpc>
            </a:pPr>
            <a:endParaRPr lang="de-DE" sz="13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These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materials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provided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SAP SE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an SAP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affiliate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company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informational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purposes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only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without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representation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warranty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kind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SAP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its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affiliated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companies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shall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not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liable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errors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omissions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with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respect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materials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The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only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warranties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SAP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SAP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affiliate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company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products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services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those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that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set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forth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express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warranty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statements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accompanying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such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products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services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if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Nothing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herein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should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construed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constituting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an additional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warranty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>
              <a:lnSpc>
                <a:spcPct val="100000"/>
              </a:lnSpc>
            </a:pPr>
            <a:endParaRPr lang="de-DE" sz="13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particular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SAP SE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its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affiliated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companies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have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obligation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pursue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course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business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outlined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document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related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presentation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develop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release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functionality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mentioned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therein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This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document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related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presentation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SAP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SE’s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its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affiliated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companies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’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strategy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possible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future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developments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products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platform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directions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functionality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all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subject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change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changed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SAP SE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its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affiliated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companies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at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time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reason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without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notice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The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information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document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not a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commitment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promise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legal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obligation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deliver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material,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code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functionality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All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forward-looking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statements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subject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various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risks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uncertainties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that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could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cause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actual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results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differ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materially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expectations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Readers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cautioned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not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place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undue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reliance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on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these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forward-looking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statements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should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not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relied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upon in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making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purchasing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decisions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SAP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other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SAP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products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services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mentioned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herein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well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their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respective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logos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trademarks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registered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trademarks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SAP SE (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an SAP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affiliate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company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 in Germany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other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countries. All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other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product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service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names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mentioned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trademarks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their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respective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companies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</a:p>
          <a:p>
            <a:pPr>
              <a:lnSpc>
                <a:spcPct val="100000"/>
              </a:lnSpc>
            </a:pPr>
            <a:endParaRPr lang="de-DE" sz="13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See </a:t>
            </a:r>
            <a:r>
              <a:rPr lang="de-DE" sz="1300" u="sng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  <a:hlinkClick r:id="rId2"/>
              </a:rPr>
              <a:t>http://global.sap.com/corporate-en/legal/copyright/index.epx </a:t>
            </a:r>
            <a:r>
              <a:rPr lang="de-DE" sz="1300" u="none" kern="1200" dirty="0" smtClean="0">
                <a:solidFill>
                  <a:srgbClr val="000000"/>
                </a:solidFill>
                <a:latin typeface="+mn-lt"/>
                <a:ea typeface="+mn-ea"/>
                <a:cs typeface="+mn-cs"/>
                <a:hlinkClick r:id="rId2"/>
              </a:rPr>
              <a:t>for additional trademark information and notices.</a:t>
            </a:r>
            <a:endParaRPr lang="en-US" sz="1300" u="none" dirty="0" smtClean="0">
              <a:solidFill>
                <a:srgbClr val="000000"/>
              </a:solidFill>
              <a:latin typeface="Arial"/>
              <a:ea typeface="MS PGothic" pitchFamily="34" charset="-128"/>
            </a:endParaRPr>
          </a:p>
        </p:txBody>
      </p:sp>
      <p:sp>
        <p:nvSpPr>
          <p:cNvPr id="2" name="Rectangle 1"/>
          <p:cNvSpPr/>
          <p:nvPr userDrawn="1"/>
        </p:nvSpPr>
        <p:spPr>
          <a:xfrm>
            <a:off x="259094" y="238708"/>
            <a:ext cx="10761600" cy="415401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defTabSz="1218960"/>
            <a:r>
              <a:rPr lang="en-US" sz="2700" b="1" dirty="0" smtClean="0">
                <a:solidFill>
                  <a:srgbClr val="606669"/>
                </a:solidFill>
                <a:latin typeface="+mn-lt"/>
              </a:rPr>
              <a:t>© 2016 SAP SE or an SAP affiliate company. All rights reserved.</a:t>
            </a:r>
            <a:endParaRPr lang="de-DE" sz="2100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Rechteck 2"/>
          <p:cNvSpPr/>
          <p:nvPr userDrawn="1"/>
        </p:nvSpPr>
        <p:spPr bwMode="gray">
          <a:xfrm>
            <a:off x="8958313" y="6258941"/>
            <a:ext cx="3023904" cy="309923"/>
          </a:xfrm>
          <a:prstGeom prst="rect">
            <a:avLst/>
          </a:prstGeom>
          <a:solidFill>
            <a:schemeClr val="bg1"/>
          </a:solidFill>
          <a:ln w="635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de-DE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35350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/>
          </p:nvPr>
        </p:nvSpPr>
        <p:spPr bwMode="gray">
          <a:xfrm>
            <a:off x="259095" y="284721"/>
            <a:ext cx="11163700" cy="75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 smtClean="0"/>
              <a:t>Insert page title</a:t>
            </a:r>
            <a:endParaRPr lang="en-US" noProof="0" dirty="0"/>
          </a:p>
        </p:txBody>
      </p:sp>
      <p:sp>
        <p:nvSpPr>
          <p:cNvPr id="7" name="Text Placeholder 2"/>
          <p:cNvSpPr>
            <a:spLocks noGrp="1"/>
          </p:cNvSpPr>
          <p:nvPr>
            <p:ph idx="1" hasCustomPrompt="1"/>
          </p:nvPr>
        </p:nvSpPr>
        <p:spPr bwMode="gray">
          <a:xfrm>
            <a:off x="259095" y="1210298"/>
            <a:ext cx="11647524" cy="483629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>
                <a:solidFill>
                  <a:srgbClr val="000000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 noProof="0" dirty="0" smtClean="0"/>
              <a:t>Text here</a:t>
            </a:r>
            <a:endParaRPr lang="en-US" noProof="0" dirty="0"/>
          </a:p>
        </p:txBody>
      </p:sp>
      <p:cxnSp>
        <p:nvCxnSpPr>
          <p:cNvPr id="10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© 2016 SAP SE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or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an SAP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affiliate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company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 All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rights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reserved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259095" y="895415"/>
            <a:ext cx="11670615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28048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59095" y="362838"/>
            <a:ext cx="11328000" cy="5690436"/>
          </a:xfrm>
        </p:spPr>
        <p:txBody>
          <a:bodyPr anchor="ctr" anchorCtr="0"/>
          <a:lstStyle>
            <a:lvl1pPr>
              <a:defRPr sz="6000"/>
            </a:lvl1pPr>
          </a:lstStyle>
          <a:p>
            <a:r>
              <a:rPr lang="en-US" noProof="0" dirty="0" smtClean="0"/>
              <a:t>Big quote or </a:t>
            </a:r>
            <a:br>
              <a:rPr lang="en-US" noProof="0" dirty="0" smtClean="0"/>
            </a:br>
            <a:r>
              <a:rPr lang="en-US" noProof="0" dirty="0" smtClean="0"/>
              <a:t>section headline</a:t>
            </a:r>
            <a:endParaRPr lang="en-US" dirty="0"/>
          </a:p>
        </p:txBody>
      </p:sp>
      <p:cxnSp>
        <p:nvCxnSpPr>
          <p:cNvPr id="6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feld 6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© 2016 SAP SE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or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an SAP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affiliate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company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 All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rights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reserved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261859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© 2016 SAP SE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or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an SAP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affiliate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company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 All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rights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reserved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80625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Bild 9" descr="background2014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2" b="352"/>
          <a:stretch/>
        </p:blipFill>
        <p:spPr>
          <a:xfrm>
            <a:off x="1" y="0"/>
            <a:ext cx="12201406" cy="6863290"/>
          </a:xfrm>
          <a:prstGeom prst="rect">
            <a:avLst/>
          </a:prstGeom>
        </p:spPr>
      </p:pic>
      <p:pic>
        <p:nvPicPr>
          <p:cNvPr id="11" name="Bild 10" descr="CEC_piece_02.png"/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214" y="143621"/>
            <a:ext cx="8343354" cy="5848146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259095" y="2747795"/>
            <a:ext cx="6411812" cy="1008000"/>
          </a:xfrm>
        </p:spPr>
        <p:txBody>
          <a:bodyPr anchor="b" anchorCtr="0">
            <a:noAutofit/>
          </a:bodyPr>
          <a:lstStyle>
            <a:lvl1pPr>
              <a:defRPr sz="42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z="4000" dirty="0" smtClean="0"/>
              <a:t>Presentation Title breaks to Two Lines</a:t>
            </a:r>
            <a:endParaRPr lang="de-DE" dirty="0"/>
          </a:p>
        </p:txBody>
      </p:sp>
      <p:sp>
        <p:nvSpPr>
          <p:cNvPr id="1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259095" y="3954730"/>
            <a:ext cx="6411812" cy="576000"/>
          </a:xfrm>
        </p:spPr>
        <p:txBody>
          <a:bodyPr anchor="t" anchorCtr="0">
            <a:no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 sz="2133" b="0">
                <a:solidFill>
                  <a:schemeClr val="accent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Speaker’s Name/Department (delete if not needed)</a:t>
            </a:r>
            <a:br>
              <a:rPr lang="en-US" dirty="0" smtClean="0"/>
            </a:br>
            <a:r>
              <a:rPr lang="en-US" dirty="0" smtClean="0"/>
              <a:t>Month 00, 2010</a:t>
            </a:r>
          </a:p>
        </p:txBody>
      </p:sp>
      <p:pic>
        <p:nvPicPr>
          <p:cNvPr id="16" name="Bild 15" descr="SAP_Hybris_white_transparent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83" y="287247"/>
            <a:ext cx="1814310" cy="393820"/>
          </a:xfrm>
          <a:prstGeom prst="rect">
            <a:avLst/>
          </a:prstGeom>
        </p:spPr>
      </p:pic>
      <p:pic>
        <p:nvPicPr>
          <p:cNvPr id="19" name="image9.png"/>
          <p:cNvPicPr/>
          <p:nvPr userDrawn="1"/>
        </p:nvPicPr>
        <p:blipFill>
          <a:blip r:embed="rId6">
            <a:extLst/>
          </a:blip>
          <a:stretch>
            <a:fillRect/>
          </a:stretch>
        </p:blipFill>
        <p:spPr>
          <a:xfrm>
            <a:off x="259095" y="6299161"/>
            <a:ext cx="632448" cy="313097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20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rgbClr val="9999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feld 20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rgbClr val="999999"/>
                </a:solidFill>
              </a:rPr>
              <a:t>© 2016 SAP SE </a:t>
            </a:r>
            <a:r>
              <a:rPr lang="de-DE" sz="800" dirty="0" err="1" smtClean="0">
                <a:solidFill>
                  <a:srgbClr val="999999"/>
                </a:solidFill>
              </a:rPr>
              <a:t>or</a:t>
            </a:r>
            <a:r>
              <a:rPr lang="de-DE" sz="800" dirty="0" smtClean="0">
                <a:solidFill>
                  <a:srgbClr val="999999"/>
                </a:solidFill>
              </a:rPr>
              <a:t> an SAP </a:t>
            </a:r>
            <a:r>
              <a:rPr lang="de-DE" sz="800" dirty="0" err="1" smtClean="0">
                <a:solidFill>
                  <a:srgbClr val="999999"/>
                </a:solidFill>
              </a:rPr>
              <a:t>affiliate</a:t>
            </a:r>
            <a:r>
              <a:rPr lang="de-DE" sz="800" dirty="0" smtClean="0">
                <a:solidFill>
                  <a:srgbClr val="999999"/>
                </a:solidFill>
              </a:rPr>
              <a:t> </a:t>
            </a:r>
            <a:r>
              <a:rPr lang="de-DE" sz="800" dirty="0" err="1" smtClean="0">
                <a:solidFill>
                  <a:srgbClr val="999999"/>
                </a:solidFill>
              </a:rPr>
              <a:t>company</a:t>
            </a:r>
            <a:r>
              <a:rPr lang="de-DE" sz="800" dirty="0" smtClean="0">
                <a:solidFill>
                  <a:srgbClr val="999999"/>
                </a:solidFill>
              </a:rPr>
              <a:t>. All </a:t>
            </a:r>
            <a:r>
              <a:rPr lang="de-DE" sz="800" dirty="0" err="1" smtClean="0">
                <a:solidFill>
                  <a:srgbClr val="999999"/>
                </a:solidFill>
              </a:rPr>
              <a:t>rights</a:t>
            </a:r>
            <a:r>
              <a:rPr lang="de-DE" sz="800" dirty="0" smtClean="0">
                <a:solidFill>
                  <a:srgbClr val="999999"/>
                </a:solidFill>
              </a:rPr>
              <a:t> </a:t>
            </a:r>
            <a:r>
              <a:rPr lang="de-DE" sz="800" dirty="0" err="1" smtClean="0">
                <a:solidFill>
                  <a:srgbClr val="999999"/>
                </a:solidFill>
              </a:rPr>
              <a:t>reserved</a:t>
            </a:r>
            <a:r>
              <a:rPr lang="de-DE" sz="800" dirty="0" smtClean="0">
                <a:solidFill>
                  <a:srgbClr val="999999"/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683275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 userDrawn="1"/>
        </p:nvSpPr>
        <p:spPr bwMode="gray">
          <a:xfrm>
            <a:off x="0" y="0"/>
            <a:ext cx="12192000" cy="6857999"/>
          </a:xfrm>
          <a:prstGeom prst="rect">
            <a:avLst/>
          </a:prstGeom>
          <a:solidFill>
            <a:schemeClr val="accent1"/>
          </a:solidFill>
          <a:ln w="635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de-DE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cxnSp>
        <p:nvCxnSpPr>
          <p:cNvPr id="4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© 2016 SAP SE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or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an SAP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affiliate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company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 All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rights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reserved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135003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 6" descr="hg-verlauf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259095" y="2747795"/>
            <a:ext cx="6411812" cy="1008000"/>
          </a:xfrm>
        </p:spPr>
        <p:txBody>
          <a:bodyPr anchor="b" anchorCtr="0">
            <a:noAutofit/>
          </a:bodyPr>
          <a:lstStyle>
            <a:lvl1pPr>
              <a:defRPr sz="42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z="4000" dirty="0" smtClean="0"/>
              <a:t>Presentation Title breaks to Two Lines</a:t>
            </a:r>
            <a:endParaRPr lang="de-DE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259095" y="3954730"/>
            <a:ext cx="6411812" cy="576000"/>
          </a:xfrm>
        </p:spPr>
        <p:txBody>
          <a:bodyPr anchor="t" anchorCtr="0">
            <a:no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 sz="2133" b="0">
                <a:solidFill>
                  <a:schemeClr val="accent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Speaker’s Name/Department (delete if not needed)</a:t>
            </a:r>
            <a:br>
              <a:rPr lang="en-US" dirty="0" smtClean="0"/>
            </a:br>
            <a:r>
              <a:rPr lang="en-US" dirty="0" smtClean="0"/>
              <a:t>Month 00, 2010</a:t>
            </a:r>
          </a:p>
        </p:txBody>
      </p:sp>
      <p:pic>
        <p:nvPicPr>
          <p:cNvPr id="2" name="Bild 1" descr="CEC_piece_02.png"/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0849" y="-2089729"/>
            <a:ext cx="10706486" cy="7504546"/>
          </a:xfrm>
          <a:prstGeom prst="rect">
            <a:avLst/>
          </a:prstGeom>
        </p:spPr>
      </p:pic>
      <p:pic>
        <p:nvPicPr>
          <p:cNvPr id="13" name="Bild 12" descr="CEC_piece_02.png"/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7136" y="-2083423"/>
            <a:ext cx="10706486" cy="7504546"/>
          </a:xfrm>
          <a:prstGeom prst="rect">
            <a:avLst/>
          </a:prstGeom>
        </p:spPr>
      </p:pic>
      <p:pic>
        <p:nvPicPr>
          <p:cNvPr id="3" name="Bild 2" descr="SAP_Hybris_white_transparent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83" y="287247"/>
            <a:ext cx="1814310" cy="393820"/>
          </a:xfrm>
          <a:prstGeom prst="rect">
            <a:avLst/>
          </a:prstGeom>
        </p:spPr>
      </p:pic>
      <p:pic>
        <p:nvPicPr>
          <p:cNvPr id="21" name="image9.png"/>
          <p:cNvPicPr/>
          <p:nvPr userDrawn="1"/>
        </p:nvPicPr>
        <p:blipFill>
          <a:blip r:embed="rId6">
            <a:extLst/>
          </a:blip>
          <a:stretch>
            <a:fillRect/>
          </a:stretch>
        </p:blipFill>
        <p:spPr>
          <a:xfrm>
            <a:off x="259095" y="6299161"/>
            <a:ext cx="632448" cy="313097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22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feld 22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accent2"/>
                </a:solidFill>
              </a:rPr>
              <a:t>© 2016 SAP SE </a:t>
            </a:r>
            <a:r>
              <a:rPr lang="de-DE" sz="800" dirty="0" err="1" smtClean="0">
                <a:solidFill>
                  <a:schemeClr val="accent2"/>
                </a:solidFill>
              </a:rPr>
              <a:t>or</a:t>
            </a:r>
            <a:r>
              <a:rPr lang="de-DE" sz="800" dirty="0" smtClean="0">
                <a:solidFill>
                  <a:schemeClr val="accent2"/>
                </a:solidFill>
              </a:rPr>
              <a:t> an SAP </a:t>
            </a:r>
            <a:r>
              <a:rPr lang="de-DE" sz="800" dirty="0" err="1" smtClean="0">
                <a:solidFill>
                  <a:schemeClr val="accent2"/>
                </a:solidFill>
              </a:rPr>
              <a:t>affiliate</a:t>
            </a:r>
            <a:r>
              <a:rPr lang="de-DE" sz="800" dirty="0" smtClean="0">
                <a:solidFill>
                  <a:schemeClr val="accent2"/>
                </a:solidFill>
              </a:rPr>
              <a:t> </a:t>
            </a:r>
            <a:r>
              <a:rPr lang="de-DE" sz="800" dirty="0" err="1" smtClean="0">
                <a:solidFill>
                  <a:schemeClr val="accent2"/>
                </a:solidFill>
              </a:rPr>
              <a:t>company</a:t>
            </a:r>
            <a:r>
              <a:rPr lang="de-DE" sz="800" dirty="0" smtClean="0">
                <a:solidFill>
                  <a:schemeClr val="accent2"/>
                </a:solidFill>
              </a:rPr>
              <a:t>. All </a:t>
            </a:r>
            <a:r>
              <a:rPr lang="de-DE" sz="800" dirty="0" err="1" smtClean="0">
                <a:solidFill>
                  <a:schemeClr val="accent2"/>
                </a:solidFill>
              </a:rPr>
              <a:t>rights</a:t>
            </a:r>
            <a:r>
              <a:rPr lang="de-DE" sz="800" dirty="0" smtClean="0">
                <a:solidFill>
                  <a:schemeClr val="accent2"/>
                </a:solidFill>
              </a:rPr>
              <a:t> </a:t>
            </a:r>
            <a:r>
              <a:rPr lang="de-DE" sz="800" dirty="0" err="1" smtClean="0">
                <a:solidFill>
                  <a:schemeClr val="accent2"/>
                </a:solidFill>
              </a:rPr>
              <a:t>reserved</a:t>
            </a:r>
            <a:r>
              <a:rPr lang="de-DE" sz="800" dirty="0" smtClean="0">
                <a:solidFill>
                  <a:schemeClr val="accent2"/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999853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 6" descr="hg-verlauf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Bild 10" descr="CEC_piece_02.png"/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214" y="143621"/>
            <a:ext cx="8343354" cy="5848146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259095" y="2747795"/>
            <a:ext cx="6411812" cy="1008000"/>
          </a:xfrm>
        </p:spPr>
        <p:txBody>
          <a:bodyPr anchor="b" anchorCtr="0">
            <a:noAutofit/>
          </a:bodyPr>
          <a:lstStyle>
            <a:lvl1pPr>
              <a:defRPr sz="42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z="4000" dirty="0" smtClean="0"/>
              <a:t>Presentation Title breaks to Two Lines</a:t>
            </a:r>
            <a:endParaRPr lang="de-DE" dirty="0"/>
          </a:p>
        </p:txBody>
      </p:sp>
      <p:sp>
        <p:nvSpPr>
          <p:cNvPr id="1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259095" y="3954730"/>
            <a:ext cx="6411812" cy="576000"/>
          </a:xfrm>
        </p:spPr>
        <p:txBody>
          <a:bodyPr anchor="t" anchorCtr="0">
            <a:no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 sz="2133" b="0">
                <a:solidFill>
                  <a:schemeClr val="accent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Speaker’s Name/Department (delete if not needed)</a:t>
            </a:r>
            <a:br>
              <a:rPr lang="en-US" dirty="0" smtClean="0"/>
            </a:br>
            <a:r>
              <a:rPr lang="en-US" dirty="0" smtClean="0"/>
              <a:t>Month 00, 2010</a:t>
            </a:r>
          </a:p>
        </p:txBody>
      </p:sp>
      <p:pic>
        <p:nvPicPr>
          <p:cNvPr id="16" name="Bild 15" descr="SAP_Hybris_white_transparent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83" y="287247"/>
            <a:ext cx="1814310" cy="393820"/>
          </a:xfrm>
          <a:prstGeom prst="rect">
            <a:avLst/>
          </a:prstGeom>
        </p:spPr>
      </p:pic>
      <p:pic>
        <p:nvPicPr>
          <p:cNvPr id="21" name="image9.png"/>
          <p:cNvPicPr/>
          <p:nvPr userDrawn="1"/>
        </p:nvPicPr>
        <p:blipFill>
          <a:blip r:embed="rId6">
            <a:extLst/>
          </a:blip>
          <a:stretch>
            <a:fillRect/>
          </a:stretch>
        </p:blipFill>
        <p:spPr>
          <a:xfrm>
            <a:off x="259095" y="6299161"/>
            <a:ext cx="632448" cy="313097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24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feld 24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accent2"/>
                </a:solidFill>
              </a:rPr>
              <a:t>© 2016 SAP SE </a:t>
            </a:r>
            <a:r>
              <a:rPr lang="de-DE" sz="800" dirty="0" err="1" smtClean="0">
                <a:solidFill>
                  <a:schemeClr val="accent2"/>
                </a:solidFill>
              </a:rPr>
              <a:t>or</a:t>
            </a:r>
            <a:r>
              <a:rPr lang="de-DE" sz="800" dirty="0" smtClean="0">
                <a:solidFill>
                  <a:schemeClr val="accent2"/>
                </a:solidFill>
              </a:rPr>
              <a:t> an SAP </a:t>
            </a:r>
            <a:r>
              <a:rPr lang="de-DE" sz="800" dirty="0" err="1" smtClean="0">
                <a:solidFill>
                  <a:schemeClr val="accent2"/>
                </a:solidFill>
              </a:rPr>
              <a:t>affiliate</a:t>
            </a:r>
            <a:r>
              <a:rPr lang="de-DE" sz="800" dirty="0" smtClean="0">
                <a:solidFill>
                  <a:schemeClr val="accent2"/>
                </a:solidFill>
              </a:rPr>
              <a:t> </a:t>
            </a:r>
            <a:r>
              <a:rPr lang="de-DE" sz="800" dirty="0" err="1" smtClean="0">
                <a:solidFill>
                  <a:schemeClr val="accent2"/>
                </a:solidFill>
              </a:rPr>
              <a:t>company</a:t>
            </a:r>
            <a:r>
              <a:rPr lang="de-DE" sz="800" dirty="0" smtClean="0">
                <a:solidFill>
                  <a:schemeClr val="accent2"/>
                </a:solidFill>
              </a:rPr>
              <a:t>. All </a:t>
            </a:r>
            <a:r>
              <a:rPr lang="de-DE" sz="800" dirty="0" err="1" smtClean="0">
                <a:solidFill>
                  <a:schemeClr val="accent2"/>
                </a:solidFill>
              </a:rPr>
              <a:t>rights</a:t>
            </a:r>
            <a:r>
              <a:rPr lang="de-DE" sz="800" dirty="0" smtClean="0">
                <a:solidFill>
                  <a:schemeClr val="accent2"/>
                </a:solidFill>
              </a:rPr>
              <a:t> </a:t>
            </a:r>
            <a:r>
              <a:rPr lang="de-DE" sz="800" dirty="0" err="1" smtClean="0">
                <a:solidFill>
                  <a:schemeClr val="accent2"/>
                </a:solidFill>
              </a:rPr>
              <a:t>reserved</a:t>
            </a:r>
            <a:r>
              <a:rPr lang="de-DE" sz="800" dirty="0" smtClean="0">
                <a:solidFill>
                  <a:schemeClr val="accent2"/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328014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 6" descr="hg-verlauf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455476" y="4319078"/>
            <a:ext cx="11301212" cy="1008000"/>
          </a:xfrm>
        </p:spPr>
        <p:txBody>
          <a:bodyPr anchor="b" anchorCtr="0">
            <a:noAutofit/>
          </a:bodyPr>
          <a:lstStyle>
            <a:lvl1pPr>
              <a:defRPr sz="37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z="4000" dirty="0" smtClean="0"/>
              <a:t>Presentation Title </a:t>
            </a:r>
            <a:br>
              <a:rPr lang="en-US" sz="4000" dirty="0" smtClean="0"/>
            </a:br>
            <a:r>
              <a:rPr lang="en-US" sz="4000" dirty="0" smtClean="0"/>
              <a:t>breaks to Two Lines</a:t>
            </a:r>
            <a:endParaRPr lang="de-DE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455476" y="5526013"/>
            <a:ext cx="11301212" cy="576000"/>
          </a:xfrm>
        </p:spPr>
        <p:txBody>
          <a:bodyPr anchor="t" anchorCtr="0">
            <a:no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 sz="2000" b="0">
                <a:solidFill>
                  <a:schemeClr val="accent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Speaker’s Name/Department (delete if not needed)</a:t>
            </a:r>
            <a:br>
              <a:rPr lang="en-US" dirty="0" smtClean="0"/>
            </a:br>
            <a:r>
              <a:rPr lang="en-US" dirty="0" smtClean="0"/>
              <a:t>Month 00, 2010</a:t>
            </a:r>
          </a:p>
        </p:txBody>
      </p:sp>
      <p:cxnSp>
        <p:nvCxnSpPr>
          <p:cNvPr id="9" name="Straight Connector 7"/>
          <p:cNvCxnSpPr/>
          <p:nvPr userDrawn="1"/>
        </p:nvCxnSpPr>
        <p:spPr>
          <a:xfrm>
            <a:off x="9018792" y="6421120"/>
            <a:ext cx="2910918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/>
          <p:cNvSpPr txBox="1"/>
          <p:nvPr userDrawn="1"/>
        </p:nvSpPr>
        <p:spPr>
          <a:xfrm>
            <a:off x="8005784" y="6485712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accent2"/>
                </a:solidFill>
              </a:rPr>
              <a:t>© 2016 SAP SE </a:t>
            </a:r>
            <a:r>
              <a:rPr lang="de-DE" sz="800" dirty="0" err="1" smtClean="0">
                <a:solidFill>
                  <a:schemeClr val="accent2"/>
                </a:solidFill>
              </a:rPr>
              <a:t>or</a:t>
            </a:r>
            <a:r>
              <a:rPr lang="de-DE" sz="800" dirty="0" smtClean="0">
                <a:solidFill>
                  <a:schemeClr val="accent2"/>
                </a:solidFill>
              </a:rPr>
              <a:t> an SAP </a:t>
            </a:r>
            <a:r>
              <a:rPr lang="de-DE" sz="800" dirty="0" err="1" smtClean="0">
                <a:solidFill>
                  <a:schemeClr val="accent2"/>
                </a:solidFill>
              </a:rPr>
              <a:t>affiliate</a:t>
            </a:r>
            <a:r>
              <a:rPr lang="de-DE" sz="800" dirty="0" smtClean="0">
                <a:solidFill>
                  <a:schemeClr val="accent2"/>
                </a:solidFill>
              </a:rPr>
              <a:t> </a:t>
            </a:r>
            <a:r>
              <a:rPr lang="de-DE" sz="800" dirty="0" err="1" smtClean="0">
                <a:solidFill>
                  <a:schemeClr val="accent2"/>
                </a:solidFill>
              </a:rPr>
              <a:t>company</a:t>
            </a:r>
            <a:r>
              <a:rPr lang="de-DE" sz="800" dirty="0" smtClean="0">
                <a:solidFill>
                  <a:schemeClr val="accent2"/>
                </a:solidFill>
              </a:rPr>
              <a:t>. All </a:t>
            </a:r>
            <a:r>
              <a:rPr lang="de-DE" sz="800" dirty="0" err="1" smtClean="0">
                <a:solidFill>
                  <a:schemeClr val="accent2"/>
                </a:solidFill>
              </a:rPr>
              <a:t>rights</a:t>
            </a:r>
            <a:r>
              <a:rPr lang="de-DE" sz="800" dirty="0" smtClean="0">
                <a:solidFill>
                  <a:schemeClr val="accent2"/>
                </a:solidFill>
              </a:rPr>
              <a:t> </a:t>
            </a:r>
            <a:r>
              <a:rPr lang="de-DE" sz="800" dirty="0" err="1" smtClean="0">
                <a:solidFill>
                  <a:schemeClr val="accent2"/>
                </a:solidFill>
              </a:rPr>
              <a:t>reserved</a:t>
            </a:r>
            <a:r>
              <a:rPr lang="de-DE" sz="800" dirty="0" smtClean="0">
                <a:solidFill>
                  <a:schemeClr val="accent2"/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14" name="Bild 13" descr="graphic_2016_example_color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315" y="497573"/>
            <a:ext cx="11587134" cy="3862378"/>
          </a:xfrm>
          <a:prstGeom prst="rect">
            <a:avLst/>
          </a:prstGeom>
        </p:spPr>
      </p:pic>
      <p:pic>
        <p:nvPicPr>
          <p:cNvPr id="15" name="Bild 14" descr="SAP_Hybris_white_transparent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0588" y="261059"/>
            <a:ext cx="1814310" cy="393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9211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259095" y="2747795"/>
            <a:ext cx="6411812" cy="1008000"/>
          </a:xfrm>
        </p:spPr>
        <p:txBody>
          <a:bodyPr anchor="b" anchorCtr="0">
            <a:noAutofit/>
          </a:bodyPr>
          <a:lstStyle>
            <a:lvl1pPr>
              <a:defRPr sz="42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z="4000" dirty="0" smtClean="0"/>
              <a:t>Presentation Title breaks to Two Lines</a:t>
            </a:r>
            <a:endParaRPr lang="de-DE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259095" y="3954730"/>
            <a:ext cx="6411812" cy="576000"/>
          </a:xfrm>
        </p:spPr>
        <p:txBody>
          <a:bodyPr anchor="t" anchorCtr="0">
            <a:no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 sz="2133" b="0">
                <a:solidFill>
                  <a:srgbClr val="000000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Speaker’s Name/Department (delete if not needed)</a:t>
            </a:r>
            <a:br>
              <a:rPr lang="en-US" dirty="0" smtClean="0"/>
            </a:br>
            <a:r>
              <a:rPr lang="en-US" dirty="0" smtClean="0"/>
              <a:t>Month 00, 2010</a:t>
            </a:r>
          </a:p>
        </p:txBody>
      </p:sp>
      <p:pic>
        <p:nvPicPr>
          <p:cNvPr id="2" name="Bild 1" descr="CEC_piece_02.png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0849" y="-2089729"/>
            <a:ext cx="10706486" cy="7504546"/>
          </a:xfrm>
          <a:prstGeom prst="rect">
            <a:avLst/>
          </a:prstGeom>
        </p:spPr>
      </p:pic>
      <p:pic>
        <p:nvPicPr>
          <p:cNvPr id="13" name="Bild 12" descr="CEC_piece_02.png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7136" y="-2083423"/>
            <a:ext cx="10706486" cy="7504546"/>
          </a:xfrm>
          <a:prstGeom prst="rect">
            <a:avLst/>
          </a:prstGeom>
        </p:spPr>
      </p:pic>
      <p:pic>
        <p:nvPicPr>
          <p:cNvPr id="3" name="Bild 2" descr="SAP_Hybris_white_transparent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83" y="287247"/>
            <a:ext cx="1814310" cy="393820"/>
          </a:xfrm>
          <a:prstGeom prst="rect">
            <a:avLst/>
          </a:prstGeom>
        </p:spPr>
      </p:pic>
      <p:pic>
        <p:nvPicPr>
          <p:cNvPr id="14" name="image9.png"/>
          <p:cNvPicPr/>
          <p:nvPr userDrawn="1"/>
        </p:nvPicPr>
        <p:blipFill>
          <a:blip r:embed="rId5">
            <a:extLst/>
          </a:blip>
          <a:stretch>
            <a:fillRect/>
          </a:stretch>
        </p:blipFill>
        <p:spPr>
          <a:xfrm>
            <a:off x="259095" y="6299161"/>
            <a:ext cx="632448" cy="313097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15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feld 15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accent2"/>
                </a:solidFill>
              </a:rPr>
              <a:t>© 2016 SAP SE </a:t>
            </a:r>
            <a:r>
              <a:rPr lang="de-DE" sz="800" dirty="0" err="1" smtClean="0">
                <a:solidFill>
                  <a:schemeClr val="accent2"/>
                </a:solidFill>
              </a:rPr>
              <a:t>or</a:t>
            </a:r>
            <a:r>
              <a:rPr lang="de-DE" sz="800" dirty="0" smtClean="0">
                <a:solidFill>
                  <a:schemeClr val="accent2"/>
                </a:solidFill>
              </a:rPr>
              <a:t> an SAP </a:t>
            </a:r>
            <a:r>
              <a:rPr lang="de-DE" sz="800" dirty="0" err="1" smtClean="0">
                <a:solidFill>
                  <a:schemeClr val="accent2"/>
                </a:solidFill>
              </a:rPr>
              <a:t>affiliate</a:t>
            </a:r>
            <a:r>
              <a:rPr lang="de-DE" sz="800" dirty="0" smtClean="0">
                <a:solidFill>
                  <a:schemeClr val="accent2"/>
                </a:solidFill>
              </a:rPr>
              <a:t> </a:t>
            </a:r>
            <a:r>
              <a:rPr lang="de-DE" sz="800" dirty="0" err="1" smtClean="0">
                <a:solidFill>
                  <a:schemeClr val="accent2"/>
                </a:solidFill>
              </a:rPr>
              <a:t>company</a:t>
            </a:r>
            <a:r>
              <a:rPr lang="de-DE" sz="800" dirty="0" smtClean="0">
                <a:solidFill>
                  <a:schemeClr val="accent2"/>
                </a:solidFill>
              </a:rPr>
              <a:t>. All </a:t>
            </a:r>
            <a:r>
              <a:rPr lang="de-DE" sz="800" dirty="0" err="1" smtClean="0">
                <a:solidFill>
                  <a:schemeClr val="accent2"/>
                </a:solidFill>
              </a:rPr>
              <a:t>rights</a:t>
            </a:r>
            <a:r>
              <a:rPr lang="de-DE" sz="800" dirty="0" smtClean="0">
                <a:solidFill>
                  <a:schemeClr val="accent2"/>
                </a:solidFill>
              </a:rPr>
              <a:t> </a:t>
            </a:r>
            <a:r>
              <a:rPr lang="de-DE" sz="800" dirty="0" err="1" smtClean="0">
                <a:solidFill>
                  <a:schemeClr val="accent2"/>
                </a:solidFill>
              </a:rPr>
              <a:t>reserved</a:t>
            </a:r>
            <a:r>
              <a:rPr lang="de-DE" sz="800" dirty="0" smtClean="0">
                <a:solidFill>
                  <a:schemeClr val="accent2"/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790137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Bild 10" descr="CEC_piece_02.png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214" y="143621"/>
            <a:ext cx="8343354" cy="5848146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259095" y="2747795"/>
            <a:ext cx="6411812" cy="1008000"/>
          </a:xfrm>
        </p:spPr>
        <p:txBody>
          <a:bodyPr anchor="b" anchorCtr="0">
            <a:noAutofit/>
          </a:bodyPr>
          <a:lstStyle>
            <a:lvl1pPr>
              <a:defRPr sz="42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z="4000" dirty="0" smtClean="0"/>
              <a:t>Presentation Title breaks to Two Lines</a:t>
            </a:r>
            <a:endParaRPr lang="de-DE" dirty="0"/>
          </a:p>
        </p:txBody>
      </p:sp>
      <p:sp>
        <p:nvSpPr>
          <p:cNvPr id="1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259095" y="3954730"/>
            <a:ext cx="6411812" cy="576000"/>
          </a:xfrm>
        </p:spPr>
        <p:txBody>
          <a:bodyPr anchor="t" anchorCtr="0">
            <a:no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 sz="2133" b="0">
                <a:solidFill>
                  <a:schemeClr val="bg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Speaker’s Name/Department (delete if not needed)</a:t>
            </a:r>
            <a:br>
              <a:rPr lang="en-US" dirty="0" smtClean="0"/>
            </a:br>
            <a:r>
              <a:rPr lang="en-US" dirty="0" smtClean="0"/>
              <a:t>Month 00, 2010</a:t>
            </a:r>
          </a:p>
        </p:txBody>
      </p:sp>
      <p:pic>
        <p:nvPicPr>
          <p:cNvPr id="16" name="Bild 15" descr="SAP_Hybris_white_transparent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83" y="287247"/>
            <a:ext cx="1814310" cy="393820"/>
          </a:xfrm>
          <a:prstGeom prst="rect">
            <a:avLst/>
          </a:prstGeom>
        </p:spPr>
      </p:pic>
      <p:pic>
        <p:nvPicPr>
          <p:cNvPr id="14" name="image9.png"/>
          <p:cNvPicPr/>
          <p:nvPr userDrawn="1"/>
        </p:nvPicPr>
        <p:blipFill>
          <a:blip r:embed="rId5">
            <a:extLst/>
          </a:blip>
          <a:stretch>
            <a:fillRect/>
          </a:stretch>
        </p:blipFill>
        <p:spPr>
          <a:xfrm>
            <a:off x="259095" y="6299161"/>
            <a:ext cx="632448" cy="313097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15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feld 16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accent2"/>
                </a:solidFill>
              </a:rPr>
              <a:t>© 2016 SAP SE </a:t>
            </a:r>
            <a:r>
              <a:rPr lang="de-DE" sz="800" dirty="0" err="1" smtClean="0">
                <a:solidFill>
                  <a:schemeClr val="accent2"/>
                </a:solidFill>
              </a:rPr>
              <a:t>or</a:t>
            </a:r>
            <a:r>
              <a:rPr lang="de-DE" sz="800" dirty="0" smtClean="0">
                <a:solidFill>
                  <a:schemeClr val="accent2"/>
                </a:solidFill>
              </a:rPr>
              <a:t> an SAP </a:t>
            </a:r>
            <a:r>
              <a:rPr lang="de-DE" sz="800" dirty="0" err="1" smtClean="0">
                <a:solidFill>
                  <a:schemeClr val="accent2"/>
                </a:solidFill>
              </a:rPr>
              <a:t>affiliate</a:t>
            </a:r>
            <a:r>
              <a:rPr lang="de-DE" sz="800" dirty="0" smtClean="0">
                <a:solidFill>
                  <a:schemeClr val="accent2"/>
                </a:solidFill>
              </a:rPr>
              <a:t> </a:t>
            </a:r>
            <a:r>
              <a:rPr lang="de-DE" sz="800" dirty="0" err="1" smtClean="0">
                <a:solidFill>
                  <a:schemeClr val="accent2"/>
                </a:solidFill>
              </a:rPr>
              <a:t>company</a:t>
            </a:r>
            <a:r>
              <a:rPr lang="de-DE" sz="800" dirty="0" smtClean="0">
                <a:solidFill>
                  <a:schemeClr val="accent2"/>
                </a:solidFill>
              </a:rPr>
              <a:t>. All </a:t>
            </a:r>
            <a:r>
              <a:rPr lang="de-DE" sz="800" dirty="0" err="1" smtClean="0">
                <a:solidFill>
                  <a:schemeClr val="accent2"/>
                </a:solidFill>
              </a:rPr>
              <a:t>rights</a:t>
            </a:r>
            <a:r>
              <a:rPr lang="de-DE" sz="800" dirty="0" smtClean="0">
                <a:solidFill>
                  <a:schemeClr val="accent2"/>
                </a:solidFill>
              </a:rPr>
              <a:t> </a:t>
            </a:r>
            <a:r>
              <a:rPr lang="de-DE" sz="800" dirty="0" err="1" smtClean="0">
                <a:solidFill>
                  <a:schemeClr val="accent2"/>
                </a:solidFill>
              </a:rPr>
              <a:t>reserved</a:t>
            </a:r>
            <a:r>
              <a:rPr lang="de-DE" sz="800" dirty="0" smtClean="0">
                <a:solidFill>
                  <a:schemeClr val="accent2"/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426789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.png"/><Relationship Id="rId12" Type="http://schemas.openxmlformats.org/officeDocument/2006/relationships/image" Target="../media/image2.png"/><Relationship Id="rId13" Type="http://schemas.openxmlformats.org/officeDocument/2006/relationships/image" Target="../media/image3.png"/><Relationship Id="rId14" Type="http://schemas.microsoft.com/office/2007/relationships/hdphoto" Target="../media/hdphoto1.wdp"/><Relationship Id="rId15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13" Type="http://schemas.openxmlformats.org/officeDocument/2006/relationships/image" Target="../media/image1.png"/><Relationship Id="rId14" Type="http://schemas.openxmlformats.org/officeDocument/2006/relationships/image" Target="../media/image2.png"/><Relationship Id="rId15" Type="http://schemas.openxmlformats.org/officeDocument/2006/relationships/image" Target="../media/image3.png"/><Relationship Id="rId16" Type="http://schemas.microsoft.com/office/2007/relationships/hdphoto" Target="../media/hdphoto1.wdp"/><Relationship Id="rId17" Type="http://schemas.openxmlformats.org/officeDocument/2006/relationships/image" Target="../media/image4.png"/><Relationship Id="rId1" Type="http://schemas.openxmlformats.org/officeDocument/2006/relationships/slideLayout" Target="../slideLayouts/slideLayout10.xml"/><Relationship Id="rId2" Type="http://schemas.openxmlformats.org/officeDocument/2006/relationships/slideLayout" Target="../slideLayouts/slideLayout11.xml"/><Relationship Id="rId3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Relationship Id="rId9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9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.jpg"/><Relationship Id="rId12" Type="http://schemas.openxmlformats.org/officeDocument/2006/relationships/image" Target="../media/image3.png"/><Relationship Id="rId13" Type="http://schemas.microsoft.com/office/2007/relationships/hdphoto" Target="../media/hdphoto1.wdp"/><Relationship Id="rId14" Type="http://schemas.openxmlformats.org/officeDocument/2006/relationships/image" Target="../media/image4.png"/><Relationship Id="rId1" Type="http://schemas.openxmlformats.org/officeDocument/2006/relationships/slideLayout" Target="../slideLayouts/slideLayout21.xml"/><Relationship Id="rId2" Type="http://schemas.openxmlformats.org/officeDocument/2006/relationships/slideLayout" Target="../slideLayouts/slideLayout22.xml"/><Relationship Id="rId3" Type="http://schemas.openxmlformats.org/officeDocument/2006/relationships/slideLayout" Target="../slideLayouts/slideLayout23.xml"/><Relationship Id="rId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25.xml"/><Relationship Id="rId6" Type="http://schemas.openxmlformats.org/officeDocument/2006/relationships/slideLayout" Target="../slideLayouts/slideLayout26.xml"/><Relationship Id="rId7" Type="http://schemas.openxmlformats.org/officeDocument/2006/relationships/slideLayout" Target="../slideLayouts/slideLayout27.xml"/><Relationship Id="rId8" Type="http://schemas.openxmlformats.org/officeDocument/2006/relationships/slideLayout" Target="../slideLayouts/slideLayout28.xml"/><Relationship Id="rId9" Type="http://schemas.openxmlformats.org/officeDocument/2006/relationships/theme" Target="../theme/theme3.xml"/><Relationship Id="rId10" Type="http://schemas.openxmlformats.org/officeDocument/2006/relationships/image" Target="../media/image1.png"/></Relationships>
</file>

<file path=ppt/slideMasters/_rels/slideMaster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1.png"/><Relationship Id="rId12" Type="http://schemas.openxmlformats.org/officeDocument/2006/relationships/image" Target="../media/image4.png"/><Relationship Id="rId1" Type="http://schemas.openxmlformats.org/officeDocument/2006/relationships/slideLayout" Target="../slideLayouts/slideLayout29.xml"/><Relationship Id="rId2" Type="http://schemas.openxmlformats.org/officeDocument/2006/relationships/slideLayout" Target="../slideLayouts/slideLayout30.xml"/><Relationship Id="rId3" Type="http://schemas.openxmlformats.org/officeDocument/2006/relationships/slideLayout" Target="../slideLayouts/slideLayout31.xml"/><Relationship Id="rId4" Type="http://schemas.openxmlformats.org/officeDocument/2006/relationships/slideLayout" Target="../slideLayouts/slideLayout32.xml"/><Relationship Id="rId5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4.xml"/><Relationship Id="rId7" Type="http://schemas.openxmlformats.org/officeDocument/2006/relationships/slideLayout" Target="../slideLayouts/slideLayout35.xml"/><Relationship Id="rId8" Type="http://schemas.openxmlformats.org/officeDocument/2006/relationships/slideLayout" Target="../slideLayouts/slideLayout36.xml"/><Relationship Id="rId9" Type="http://schemas.openxmlformats.org/officeDocument/2006/relationships/theme" Target="../theme/theme4.xml"/><Relationship Id="rId10" Type="http://schemas.openxmlformats.org/officeDocument/2006/relationships/image" Target="../media/image1.png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9.xml"/><Relationship Id="rId4" Type="http://schemas.openxmlformats.org/officeDocument/2006/relationships/slideLayout" Target="../slideLayouts/slideLayout40.xml"/><Relationship Id="rId5" Type="http://schemas.openxmlformats.org/officeDocument/2006/relationships/theme" Target="../theme/theme5.xml"/><Relationship Id="rId6" Type="http://schemas.openxmlformats.org/officeDocument/2006/relationships/image" Target="../media/image1.png"/><Relationship Id="rId7" Type="http://schemas.openxmlformats.org/officeDocument/2006/relationships/image" Target="../media/image3.png"/><Relationship Id="rId8" Type="http://schemas.microsoft.com/office/2007/relationships/hdphoto" Target="../media/hdphoto1.wdp"/><Relationship Id="rId9" Type="http://schemas.openxmlformats.org/officeDocument/2006/relationships/image" Target="../media/image4.png"/><Relationship Id="rId1" Type="http://schemas.openxmlformats.org/officeDocument/2006/relationships/slideLayout" Target="../slideLayouts/slideLayout37.xml"/><Relationship Id="rId2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blipFill dpi="0" rotWithShape="1">
          <a:blip r:embed="rId11">
            <a:alphaModFix amt="50000"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 5" descr="hg-verlauf.png"/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259095" y="284721"/>
            <a:ext cx="11163700" cy="65260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 smtClean="0"/>
              <a:t>Insert page title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259095" y="1210298"/>
            <a:ext cx="11647524" cy="483629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 smtClean="0"/>
              <a:t>First level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pic>
        <p:nvPicPr>
          <p:cNvPr id="12" name="Bild 11" descr="(y)_blue_transparent.png"/>
          <p:cNvPicPr>
            <a:picLocks noChangeAspect="1"/>
          </p:cNvPicPr>
          <p:nvPr userDrawn="1"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0574" y="135337"/>
            <a:ext cx="559385" cy="614227"/>
          </a:xfrm>
          <a:prstGeom prst="rect">
            <a:avLst/>
          </a:prstGeom>
        </p:spPr>
      </p:pic>
      <p:pic>
        <p:nvPicPr>
          <p:cNvPr id="13" name="image9.png"/>
          <p:cNvPicPr/>
          <p:nvPr userDrawn="1"/>
        </p:nvPicPr>
        <p:blipFill>
          <a:blip r:embed="rId15">
            <a:extLst/>
          </a:blip>
          <a:stretch>
            <a:fillRect/>
          </a:stretch>
        </p:blipFill>
        <p:spPr>
          <a:xfrm>
            <a:off x="259095" y="6299161"/>
            <a:ext cx="632448" cy="31309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9484850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1" r:id="rId1"/>
    <p:sldLayoutId id="2147483883" r:id="rId2"/>
    <p:sldLayoutId id="2147483800" r:id="rId3"/>
    <p:sldLayoutId id="2147483801" r:id="rId4"/>
    <p:sldLayoutId id="2147483768" r:id="rId5"/>
    <p:sldLayoutId id="2147483770" r:id="rId6"/>
    <p:sldLayoutId id="2147483893" r:id="rId7"/>
    <p:sldLayoutId id="2147483871" r:id="rId8"/>
    <p:sldLayoutId id="2147483870" r:id="rId9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1219170" rtl="0" eaLnBrk="1" latinLnBrk="0" hangingPunct="1">
        <a:spcBef>
          <a:spcPts val="2160"/>
        </a:spcBef>
        <a:buClr>
          <a:schemeClr val="accent1"/>
        </a:buClr>
        <a:buSzPct val="80000"/>
        <a:buFontTx/>
        <a:buNone/>
        <a:defRPr sz="2400" b="1" kern="1200">
          <a:solidFill>
            <a:srgbClr val="FFFFFF"/>
          </a:solidFill>
          <a:latin typeface="+mn-lt"/>
          <a:ea typeface="+mn-ea"/>
          <a:cs typeface="+mn-cs"/>
        </a:defRPr>
      </a:lvl1pPr>
      <a:lvl2pPr marL="0" indent="0" algn="l" defTabSz="1219170" rtl="0" eaLnBrk="1" latinLnBrk="0" hangingPunct="1">
        <a:spcBef>
          <a:spcPts val="667"/>
        </a:spcBef>
        <a:buClr>
          <a:schemeClr val="accent1"/>
        </a:buClr>
        <a:buSzPct val="80000"/>
        <a:buFont typeface="Wingdings" pitchFamily="2" charset="2"/>
        <a:buNone/>
        <a:defRPr sz="2400" kern="1200">
          <a:solidFill>
            <a:srgbClr val="FFFFFF"/>
          </a:solidFill>
          <a:latin typeface="+mn-lt"/>
          <a:ea typeface="+mn-ea"/>
          <a:cs typeface="+mn-cs"/>
        </a:defRPr>
      </a:lvl2pPr>
      <a:lvl3pPr marL="359824" indent="-241294" algn="l" defTabSz="1219170" rtl="0" eaLnBrk="1" latinLnBrk="0" hangingPunct="1">
        <a:spcBef>
          <a:spcPts val="560"/>
        </a:spcBef>
        <a:buClr>
          <a:schemeClr val="accent1"/>
        </a:buClr>
        <a:buSzPct val="100000"/>
        <a:buFont typeface="Wingdings" pitchFamily="2" charset="2"/>
        <a:buChar char=""/>
        <a:defRPr sz="2133" kern="1200">
          <a:solidFill>
            <a:srgbClr val="FFFFFF"/>
          </a:solidFill>
          <a:latin typeface="+mn-lt"/>
          <a:ea typeface="+mn-ea"/>
          <a:cs typeface="+mn-cs"/>
        </a:defRPr>
      </a:lvl3pPr>
      <a:lvl4pPr marL="596885" indent="-237061" algn="l" defTabSz="1219170" rtl="0" eaLnBrk="1" latinLnBrk="0" hangingPunct="1">
        <a:spcBef>
          <a:spcPts val="560"/>
        </a:spcBef>
        <a:buClrTx/>
        <a:buSzPct val="100000"/>
        <a:buFont typeface="Arial" pitchFamily="34" charset="0"/>
        <a:buChar char="–"/>
        <a:defRPr sz="1867" kern="1200">
          <a:solidFill>
            <a:srgbClr val="FFFFFF"/>
          </a:solidFill>
          <a:latin typeface="+mn-lt"/>
          <a:ea typeface="+mn-ea"/>
          <a:cs typeface="+mn-cs"/>
        </a:defRPr>
      </a:lvl4pPr>
      <a:lvl5pPr marL="836063" indent="-239178" algn="l" defTabSz="1219170" rtl="0" eaLnBrk="1" latinLnBrk="0" hangingPunct="1">
        <a:spcBef>
          <a:spcPts val="336"/>
        </a:spcBef>
        <a:buClrTx/>
        <a:buSzPct val="100000"/>
        <a:buFont typeface="Courier New" pitchFamily="49" charset="0"/>
        <a:buChar char="o"/>
        <a:defRPr sz="1867" kern="1200">
          <a:solidFill>
            <a:srgbClr val="FFFFFF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Pr>
        <a:blipFill dpi="0" rotWithShape="1">
          <a:blip r:embed="rId13">
            <a:alphaModFix amt="50000"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 5" descr="hg-verlauf.png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259095" y="284721"/>
            <a:ext cx="11163700" cy="65260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 smtClean="0"/>
              <a:t>Insert page title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259095" y="1210298"/>
            <a:ext cx="11647524" cy="483629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 smtClean="0"/>
              <a:t>First level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pic>
        <p:nvPicPr>
          <p:cNvPr id="12" name="Bild 11" descr="(y)_blue_transparent.png"/>
          <p:cNvPicPr>
            <a:picLocks noChangeAspect="1"/>
          </p:cNvPicPr>
          <p:nvPr userDrawn="1"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0574" y="135337"/>
            <a:ext cx="559385" cy="614227"/>
          </a:xfrm>
          <a:prstGeom prst="rect">
            <a:avLst/>
          </a:prstGeom>
        </p:spPr>
      </p:pic>
      <p:pic>
        <p:nvPicPr>
          <p:cNvPr id="13" name="image9.png"/>
          <p:cNvPicPr/>
          <p:nvPr userDrawn="1"/>
        </p:nvPicPr>
        <p:blipFill>
          <a:blip r:embed="rId17">
            <a:extLst/>
          </a:blip>
          <a:stretch>
            <a:fillRect/>
          </a:stretch>
        </p:blipFill>
        <p:spPr>
          <a:xfrm>
            <a:off x="259095" y="6299161"/>
            <a:ext cx="632448" cy="313097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18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feld 18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accent2"/>
                </a:solidFill>
              </a:rPr>
              <a:t>© 2016 SAP SE </a:t>
            </a:r>
            <a:r>
              <a:rPr lang="de-DE" sz="800" dirty="0" err="1" smtClean="0">
                <a:solidFill>
                  <a:schemeClr val="accent2"/>
                </a:solidFill>
              </a:rPr>
              <a:t>or</a:t>
            </a:r>
            <a:r>
              <a:rPr lang="de-DE" sz="800" dirty="0" smtClean="0">
                <a:solidFill>
                  <a:schemeClr val="accent2"/>
                </a:solidFill>
              </a:rPr>
              <a:t> an SAP </a:t>
            </a:r>
            <a:r>
              <a:rPr lang="de-DE" sz="800" dirty="0" err="1" smtClean="0">
                <a:solidFill>
                  <a:schemeClr val="accent2"/>
                </a:solidFill>
              </a:rPr>
              <a:t>affiliate</a:t>
            </a:r>
            <a:r>
              <a:rPr lang="de-DE" sz="800" dirty="0" smtClean="0">
                <a:solidFill>
                  <a:schemeClr val="accent2"/>
                </a:solidFill>
              </a:rPr>
              <a:t> </a:t>
            </a:r>
            <a:r>
              <a:rPr lang="de-DE" sz="800" dirty="0" err="1" smtClean="0">
                <a:solidFill>
                  <a:schemeClr val="accent2"/>
                </a:solidFill>
              </a:rPr>
              <a:t>company</a:t>
            </a:r>
            <a:r>
              <a:rPr lang="de-DE" sz="800" dirty="0" smtClean="0">
                <a:solidFill>
                  <a:schemeClr val="accent2"/>
                </a:solidFill>
              </a:rPr>
              <a:t>. All </a:t>
            </a:r>
            <a:r>
              <a:rPr lang="de-DE" sz="800" dirty="0" err="1" smtClean="0">
                <a:solidFill>
                  <a:schemeClr val="accent2"/>
                </a:solidFill>
              </a:rPr>
              <a:t>rights</a:t>
            </a:r>
            <a:r>
              <a:rPr lang="de-DE" sz="800" dirty="0" smtClean="0">
                <a:solidFill>
                  <a:schemeClr val="accent2"/>
                </a:solidFill>
              </a:rPr>
              <a:t> </a:t>
            </a:r>
            <a:r>
              <a:rPr lang="de-DE" sz="800" dirty="0" err="1" smtClean="0">
                <a:solidFill>
                  <a:schemeClr val="accent2"/>
                </a:solidFill>
              </a:rPr>
              <a:t>reserved</a:t>
            </a:r>
            <a:r>
              <a:rPr lang="de-DE" sz="800" dirty="0" smtClean="0">
                <a:solidFill>
                  <a:schemeClr val="accent2"/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694298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1" r:id="rId1"/>
    <p:sldLayoutId id="2147483894" r:id="rId2"/>
    <p:sldLayoutId id="2147483877" r:id="rId3"/>
    <p:sldLayoutId id="2147483766" r:id="rId4"/>
    <p:sldLayoutId id="2147483797" r:id="rId5"/>
    <p:sldLayoutId id="2147483776" r:id="rId6"/>
    <p:sldLayoutId id="2147483796" r:id="rId7"/>
    <p:sldLayoutId id="2147483679" r:id="rId8"/>
    <p:sldLayoutId id="2147483892" r:id="rId9"/>
    <p:sldLayoutId id="2147483878" r:id="rId10"/>
    <p:sldLayoutId id="2147483764" r:id="rId11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1219170" rtl="0" eaLnBrk="1" latinLnBrk="0" hangingPunct="1">
        <a:spcBef>
          <a:spcPts val="2160"/>
        </a:spcBef>
        <a:buClr>
          <a:schemeClr val="accent1"/>
        </a:buClr>
        <a:buSzPct val="80000"/>
        <a:buFontTx/>
        <a:buNone/>
        <a:defRPr sz="2400" b="1" kern="1200">
          <a:solidFill>
            <a:srgbClr val="FFFFFF"/>
          </a:solidFill>
          <a:latin typeface="+mn-lt"/>
          <a:ea typeface="+mn-ea"/>
          <a:cs typeface="+mn-cs"/>
        </a:defRPr>
      </a:lvl1pPr>
      <a:lvl2pPr marL="0" indent="0" algn="l" defTabSz="1219170" rtl="0" eaLnBrk="1" latinLnBrk="0" hangingPunct="1">
        <a:spcBef>
          <a:spcPts val="667"/>
        </a:spcBef>
        <a:buClr>
          <a:schemeClr val="accent1"/>
        </a:buClr>
        <a:buSzPct val="80000"/>
        <a:buFont typeface="Wingdings" pitchFamily="2" charset="2"/>
        <a:buNone/>
        <a:defRPr sz="2400" kern="1200">
          <a:solidFill>
            <a:srgbClr val="FFFFFF"/>
          </a:solidFill>
          <a:latin typeface="+mn-lt"/>
          <a:ea typeface="+mn-ea"/>
          <a:cs typeface="+mn-cs"/>
        </a:defRPr>
      </a:lvl2pPr>
      <a:lvl3pPr marL="359824" indent="-241294" algn="l" defTabSz="1219170" rtl="0" eaLnBrk="1" latinLnBrk="0" hangingPunct="1">
        <a:spcBef>
          <a:spcPts val="560"/>
        </a:spcBef>
        <a:buClr>
          <a:schemeClr val="accent1"/>
        </a:buClr>
        <a:buSzPct val="100000"/>
        <a:buFont typeface="Wingdings" pitchFamily="2" charset="2"/>
        <a:buChar char=""/>
        <a:defRPr sz="2133" kern="1200">
          <a:solidFill>
            <a:srgbClr val="FFFFFF"/>
          </a:solidFill>
          <a:latin typeface="+mn-lt"/>
          <a:ea typeface="+mn-ea"/>
          <a:cs typeface="+mn-cs"/>
        </a:defRPr>
      </a:lvl3pPr>
      <a:lvl4pPr marL="596885" indent="-237061" algn="l" defTabSz="1219170" rtl="0" eaLnBrk="1" latinLnBrk="0" hangingPunct="1">
        <a:spcBef>
          <a:spcPts val="560"/>
        </a:spcBef>
        <a:buClrTx/>
        <a:buSzPct val="100000"/>
        <a:buFont typeface="Arial" pitchFamily="34" charset="0"/>
        <a:buChar char="–"/>
        <a:defRPr sz="1867" kern="1200">
          <a:solidFill>
            <a:srgbClr val="FFFFFF"/>
          </a:solidFill>
          <a:latin typeface="+mn-lt"/>
          <a:ea typeface="+mn-ea"/>
          <a:cs typeface="+mn-cs"/>
        </a:defRPr>
      </a:lvl4pPr>
      <a:lvl5pPr marL="836063" indent="-239178" algn="l" defTabSz="1219170" rtl="0" eaLnBrk="1" latinLnBrk="0" hangingPunct="1">
        <a:spcBef>
          <a:spcPts val="336"/>
        </a:spcBef>
        <a:buClrTx/>
        <a:buSzPct val="100000"/>
        <a:buFont typeface="Courier New" pitchFamily="49" charset="0"/>
        <a:buChar char="o"/>
        <a:defRPr sz="1867" kern="1200">
          <a:solidFill>
            <a:srgbClr val="FFFFFF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blipFill dpi="0" rotWithShape="1">
          <a:blip r:embed="rId10">
            <a:alphaModFix amt="50000"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 6" descr="background2014.jpg"/>
          <p:cNvPicPr>
            <a:picLocks noChangeAspect="1"/>
          </p:cNvPicPr>
          <p:nvPr userDrawn="1"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2" b="352"/>
          <a:stretch/>
        </p:blipFill>
        <p:spPr>
          <a:xfrm>
            <a:off x="1" y="0"/>
            <a:ext cx="12201406" cy="686329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259095" y="284721"/>
            <a:ext cx="11163700" cy="75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 smtClean="0"/>
              <a:t>Insert page title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259095" y="1210298"/>
            <a:ext cx="11647524" cy="483629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 smtClean="0"/>
              <a:t>First level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pic>
        <p:nvPicPr>
          <p:cNvPr id="12" name="Bild 11" descr="(y)_blue_transparent.png"/>
          <p:cNvPicPr>
            <a:picLocks noChangeAspect="1"/>
          </p:cNvPicPr>
          <p:nvPr userDrawn="1"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0574" y="135337"/>
            <a:ext cx="559385" cy="614227"/>
          </a:xfrm>
          <a:prstGeom prst="rect">
            <a:avLst/>
          </a:prstGeom>
        </p:spPr>
      </p:pic>
      <p:pic>
        <p:nvPicPr>
          <p:cNvPr id="13" name="image9.png"/>
          <p:cNvPicPr/>
          <p:nvPr userDrawn="1"/>
        </p:nvPicPr>
        <p:blipFill>
          <a:blip r:embed="rId14">
            <a:extLst/>
          </a:blip>
          <a:stretch>
            <a:fillRect/>
          </a:stretch>
        </p:blipFill>
        <p:spPr>
          <a:xfrm>
            <a:off x="259095" y="6299161"/>
            <a:ext cx="632448" cy="31309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3664981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9" r:id="rId1"/>
    <p:sldLayoutId id="2147483803" r:id="rId2"/>
    <p:sldLayoutId id="2147483804" r:id="rId3"/>
    <p:sldLayoutId id="2147483805" r:id="rId4"/>
    <p:sldLayoutId id="2147483806" r:id="rId5"/>
    <p:sldLayoutId id="2147483884" r:id="rId6"/>
    <p:sldLayoutId id="2147483808" r:id="rId7"/>
    <p:sldLayoutId id="2147483872" r:id="rId8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1219170" rtl="0" eaLnBrk="1" latinLnBrk="0" hangingPunct="1">
        <a:spcBef>
          <a:spcPts val="2160"/>
        </a:spcBef>
        <a:buClr>
          <a:schemeClr val="accent1"/>
        </a:buClr>
        <a:buSzPct val="80000"/>
        <a:buFontTx/>
        <a:buNone/>
        <a:defRPr sz="2400" b="1" kern="1200">
          <a:solidFill>
            <a:srgbClr val="FFFFFF"/>
          </a:solidFill>
          <a:latin typeface="+mn-lt"/>
          <a:ea typeface="+mn-ea"/>
          <a:cs typeface="+mn-cs"/>
        </a:defRPr>
      </a:lvl1pPr>
      <a:lvl2pPr marL="0" indent="0" algn="l" defTabSz="1219170" rtl="0" eaLnBrk="1" latinLnBrk="0" hangingPunct="1">
        <a:spcBef>
          <a:spcPts val="667"/>
        </a:spcBef>
        <a:buClr>
          <a:schemeClr val="accent1"/>
        </a:buClr>
        <a:buSzPct val="80000"/>
        <a:buFont typeface="Wingdings" pitchFamily="2" charset="2"/>
        <a:buNone/>
        <a:defRPr sz="2400" kern="1200">
          <a:solidFill>
            <a:srgbClr val="FFFFFF"/>
          </a:solidFill>
          <a:latin typeface="+mn-lt"/>
          <a:ea typeface="+mn-ea"/>
          <a:cs typeface="+mn-cs"/>
        </a:defRPr>
      </a:lvl2pPr>
      <a:lvl3pPr marL="359824" indent="-241294" algn="l" defTabSz="1219170" rtl="0" eaLnBrk="1" latinLnBrk="0" hangingPunct="1">
        <a:spcBef>
          <a:spcPts val="560"/>
        </a:spcBef>
        <a:buClr>
          <a:schemeClr val="accent1"/>
        </a:buClr>
        <a:buSzPct val="100000"/>
        <a:buFont typeface="Wingdings" pitchFamily="2" charset="2"/>
        <a:buChar char=""/>
        <a:defRPr sz="2133" kern="1200">
          <a:solidFill>
            <a:srgbClr val="FFFFFF"/>
          </a:solidFill>
          <a:latin typeface="+mn-lt"/>
          <a:ea typeface="+mn-ea"/>
          <a:cs typeface="+mn-cs"/>
        </a:defRPr>
      </a:lvl3pPr>
      <a:lvl4pPr marL="596885" indent="-237061" algn="l" defTabSz="1219170" rtl="0" eaLnBrk="1" latinLnBrk="0" hangingPunct="1">
        <a:spcBef>
          <a:spcPts val="560"/>
        </a:spcBef>
        <a:buClrTx/>
        <a:buSzPct val="100000"/>
        <a:buFont typeface="Arial" pitchFamily="34" charset="0"/>
        <a:buChar char="–"/>
        <a:defRPr sz="1867" kern="1200">
          <a:solidFill>
            <a:srgbClr val="FFFFFF"/>
          </a:solidFill>
          <a:latin typeface="+mn-lt"/>
          <a:ea typeface="+mn-ea"/>
          <a:cs typeface="+mn-cs"/>
        </a:defRPr>
      </a:lvl4pPr>
      <a:lvl5pPr marL="836063" indent="-239178" algn="l" defTabSz="1219170" rtl="0" eaLnBrk="1" latinLnBrk="0" hangingPunct="1">
        <a:spcBef>
          <a:spcPts val="336"/>
        </a:spcBef>
        <a:buClrTx/>
        <a:buSzPct val="100000"/>
        <a:buFont typeface="Courier New" pitchFamily="49" charset="0"/>
        <a:buChar char="o"/>
        <a:defRPr sz="1867" kern="1200">
          <a:solidFill>
            <a:srgbClr val="FFFFFF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blipFill dpi="0" rotWithShape="1">
          <a:blip r:embed="rId10">
            <a:alphaModFix amt="50000"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259094" y="1210301"/>
            <a:ext cx="11670203" cy="483629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 smtClean="0"/>
              <a:t>First level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259095" y="895415"/>
            <a:ext cx="11670615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Bild 6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0517" y="188231"/>
            <a:ext cx="459500" cy="508440"/>
          </a:xfrm>
          <a:prstGeom prst="rect">
            <a:avLst/>
          </a:prstGeom>
        </p:spPr>
      </p:pic>
      <p:pic>
        <p:nvPicPr>
          <p:cNvPr id="9" name="image9.png"/>
          <p:cNvPicPr/>
          <p:nvPr userDrawn="1"/>
        </p:nvPicPr>
        <p:blipFill>
          <a:blip r:embed="rId12">
            <a:extLst/>
          </a:blip>
          <a:stretch>
            <a:fillRect/>
          </a:stretch>
        </p:blipFill>
        <p:spPr>
          <a:xfrm>
            <a:off x="259095" y="6299161"/>
            <a:ext cx="632448" cy="313097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Titelplatzhalter 4"/>
          <p:cNvSpPr>
            <a:spLocks noGrp="1"/>
          </p:cNvSpPr>
          <p:nvPr>
            <p:ph type="title"/>
          </p:nvPr>
        </p:nvSpPr>
        <p:spPr>
          <a:xfrm>
            <a:off x="259094" y="274638"/>
            <a:ext cx="10972800" cy="62489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de-DE" dirty="0" smtClean="0"/>
              <a:t>Mastertitelformat bearbeiten</a:t>
            </a:r>
            <a:endParaRPr lang="de-DE" dirty="0"/>
          </a:p>
        </p:txBody>
      </p:sp>
      <p:cxnSp>
        <p:nvCxnSpPr>
          <p:cNvPr id="16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feld 16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© 2016 SAP SE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or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an SAP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affiliate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company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 All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rights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reserved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057331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7" r:id="rId1"/>
    <p:sldLayoutId id="2147483874" r:id="rId2"/>
    <p:sldLayoutId id="2147483875" r:id="rId3"/>
    <p:sldLayoutId id="2147483820" r:id="rId4"/>
    <p:sldLayoutId id="2147483876" r:id="rId5"/>
    <p:sldLayoutId id="2147483821" r:id="rId6"/>
    <p:sldLayoutId id="2147483882" r:id="rId7"/>
    <p:sldLayoutId id="2147483827" r:id="rId8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defTabSz="1218868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0" indent="0" algn="l" defTabSz="1218868" rtl="0" eaLnBrk="1" latinLnBrk="0" hangingPunct="1">
        <a:spcBef>
          <a:spcPts val="2160"/>
        </a:spcBef>
        <a:buClr>
          <a:schemeClr val="accent1"/>
        </a:buClr>
        <a:buSzPct val="80000"/>
        <a:buFontTx/>
        <a:buNone/>
        <a:defRPr sz="24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1218868" rtl="0" eaLnBrk="1" latinLnBrk="0" hangingPunct="1">
        <a:spcBef>
          <a:spcPts val="667"/>
        </a:spcBef>
        <a:buClr>
          <a:schemeClr val="accent1"/>
        </a:buClr>
        <a:buSzPct val="80000"/>
        <a:buFont typeface="Wingdings" pitchFamily="2" charset="2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359738" indent="-241235" algn="l" defTabSz="1218868" rtl="0" eaLnBrk="1" latinLnBrk="0" hangingPunct="1">
        <a:spcBef>
          <a:spcPts val="560"/>
        </a:spcBef>
        <a:buClr>
          <a:schemeClr val="accent1"/>
        </a:buClr>
        <a:buSzPct val="100000"/>
        <a:buFont typeface="Wingdings" pitchFamily="2" charset="2"/>
        <a:buChar char="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596737" indent="-237001" algn="l" defTabSz="1218868" rtl="0" eaLnBrk="1" latinLnBrk="0" hangingPunct="1">
        <a:spcBef>
          <a:spcPts val="560"/>
        </a:spcBef>
        <a:buClr>
          <a:schemeClr val="accent2"/>
        </a:buClr>
        <a:buSzPct val="100000"/>
        <a:buFont typeface="Arial" pitchFamily="34" charset="0"/>
        <a:buChar char="–"/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835858" indent="-239119" algn="l" defTabSz="1218868" rtl="0" eaLnBrk="1" latinLnBrk="0" hangingPunct="1">
        <a:spcBef>
          <a:spcPts val="336"/>
        </a:spcBef>
        <a:buClr>
          <a:schemeClr val="accent2"/>
        </a:buClr>
        <a:buSzPct val="100000"/>
        <a:buFont typeface="Courier New" pitchFamily="49" charset="0"/>
        <a:buChar char="o"/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3351879" indent="-304715" algn="l" defTabSz="1218868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313" indent="-304715" algn="l" defTabSz="1218868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0744" indent="-304715" algn="l" defTabSz="1218868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176" indent="-304715" algn="l" defTabSz="1218868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21886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31" algn="l" defTabSz="121886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868" algn="l" defTabSz="121886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298" algn="l" defTabSz="121886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734" algn="l" defTabSz="121886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162" algn="l" defTabSz="121886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591" algn="l" defTabSz="121886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027" algn="l" defTabSz="121886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459" algn="l" defTabSz="121886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blipFill dpi="0" rotWithShape="1">
          <a:blip r:embed="rId6">
            <a:alphaModFix amt="50000"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/>
          <p:nvPr userDrawn="1"/>
        </p:nvSpPr>
        <p:spPr bwMode="gray">
          <a:xfrm>
            <a:off x="0" y="0"/>
            <a:ext cx="12192000" cy="6857999"/>
          </a:xfrm>
          <a:prstGeom prst="rect">
            <a:avLst/>
          </a:prstGeom>
          <a:solidFill>
            <a:schemeClr val="accent1"/>
          </a:solidFill>
          <a:ln w="635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de-DE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259095" y="284721"/>
            <a:ext cx="11163700" cy="75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 smtClean="0"/>
              <a:t>Insert page title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259095" y="1210298"/>
            <a:ext cx="11647524" cy="483629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 smtClean="0"/>
              <a:t>First level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pic>
        <p:nvPicPr>
          <p:cNvPr id="12" name="Bild 11" descr="(y)_blue_transparent.png"/>
          <p:cNvPicPr>
            <a:picLocks noChangeAspect="1"/>
          </p:cNvPicPr>
          <p:nvPr userDrawn="1"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0574" y="135337"/>
            <a:ext cx="559385" cy="614227"/>
          </a:xfrm>
          <a:prstGeom prst="rect">
            <a:avLst/>
          </a:prstGeom>
        </p:spPr>
      </p:pic>
      <p:pic>
        <p:nvPicPr>
          <p:cNvPr id="13" name="image9.png"/>
          <p:cNvPicPr/>
          <p:nvPr userDrawn="1"/>
        </p:nvPicPr>
        <p:blipFill>
          <a:blip r:embed="rId9">
            <a:extLst/>
          </a:blip>
          <a:stretch>
            <a:fillRect/>
          </a:stretch>
        </p:blipFill>
        <p:spPr>
          <a:xfrm>
            <a:off x="259095" y="6299161"/>
            <a:ext cx="632448" cy="31309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4931863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6" r:id="rId1"/>
    <p:sldLayoutId id="2147483889" r:id="rId2"/>
    <p:sldLayoutId id="2147483890" r:id="rId3"/>
    <p:sldLayoutId id="2147483891" r:id="rId4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1219170" rtl="0" eaLnBrk="1" latinLnBrk="0" hangingPunct="1">
        <a:spcBef>
          <a:spcPts val="2160"/>
        </a:spcBef>
        <a:buClr>
          <a:schemeClr val="accent1"/>
        </a:buClr>
        <a:buSzPct val="80000"/>
        <a:buFontTx/>
        <a:buNone/>
        <a:defRPr sz="24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1219170" rtl="0" eaLnBrk="1" latinLnBrk="0" hangingPunct="1">
        <a:spcBef>
          <a:spcPts val="667"/>
        </a:spcBef>
        <a:buClr>
          <a:schemeClr val="accent1"/>
        </a:buClr>
        <a:buSzPct val="80000"/>
        <a:buFont typeface="Wingdings" pitchFamily="2" charset="2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359824" indent="-241294" algn="l" defTabSz="1219170" rtl="0" eaLnBrk="1" latinLnBrk="0" hangingPunct="1">
        <a:spcBef>
          <a:spcPts val="560"/>
        </a:spcBef>
        <a:buClr>
          <a:schemeClr val="accent1"/>
        </a:buClr>
        <a:buSzPct val="100000"/>
        <a:buFont typeface="Wingdings" pitchFamily="2" charset="2"/>
        <a:buChar char=""/>
        <a:defRPr sz="2133" kern="1200">
          <a:solidFill>
            <a:schemeClr val="tx1"/>
          </a:solidFill>
          <a:latin typeface="+mn-lt"/>
          <a:ea typeface="+mn-ea"/>
          <a:cs typeface="+mn-cs"/>
        </a:defRPr>
      </a:lvl3pPr>
      <a:lvl4pPr marL="596885" indent="-237061" algn="l" defTabSz="1219170" rtl="0" eaLnBrk="1" latinLnBrk="0" hangingPunct="1">
        <a:spcBef>
          <a:spcPts val="560"/>
        </a:spcBef>
        <a:buClrTx/>
        <a:buSzPct val="100000"/>
        <a:buFont typeface="Arial" pitchFamily="34" charset="0"/>
        <a:buChar char="–"/>
        <a:defRPr sz="1867" kern="1200">
          <a:solidFill>
            <a:schemeClr val="tx1"/>
          </a:solidFill>
          <a:latin typeface="+mn-lt"/>
          <a:ea typeface="+mn-ea"/>
          <a:cs typeface="+mn-cs"/>
        </a:defRPr>
      </a:lvl4pPr>
      <a:lvl5pPr marL="836063" indent="-239178" algn="l" defTabSz="1219170" rtl="0" eaLnBrk="1" latinLnBrk="0" hangingPunct="1">
        <a:spcBef>
          <a:spcPts val="336"/>
        </a:spcBef>
        <a:buClrTx/>
        <a:buSzPct val="100000"/>
        <a:buFont typeface="Courier New" pitchFamily="49" charset="0"/>
        <a:buChar char="o"/>
        <a:defRPr sz="18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3.gi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4.png"/><Relationship Id="rId3" Type="http://schemas.openxmlformats.org/officeDocument/2006/relationships/image" Target="../media/image25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7.png"/><Relationship Id="rId3" Type="http://schemas.microsoft.com/office/2007/relationships/hdphoto" Target="../media/hdphoto5.wdp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5.png"/><Relationship Id="rId3" Type="http://schemas.openxmlformats.org/officeDocument/2006/relationships/image" Target="../media/image16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4" Type="http://schemas.openxmlformats.org/officeDocument/2006/relationships/image" Target="../media/image17.gif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4" Type="http://schemas.openxmlformats.org/officeDocument/2006/relationships/image" Target="../media/image18.gif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4" Type="http://schemas.openxmlformats.org/officeDocument/2006/relationships/image" Target="../media/image20.gif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1.png"/><Relationship Id="rId3" Type="http://schemas.microsoft.com/office/2007/relationships/hdphoto" Target="../media/hdphoto4.wdp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7894" y="448250"/>
            <a:ext cx="7452930" cy="4950875"/>
          </a:xfrm>
          <a:prstGeom prst="rect">
            <a:avLst/>
          </a:prstGeom>
        </p:spPr>
      </p:pic>
      <p:pic>
        <p:nvPicPr>
          <p:cNvPr id="3" name="Bild 3" descr="SAP_Hybris_white_transparent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0154" y="5697415"/>
            <a:ext cx="4186600" cy="104665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3406019" y="4363366"/>
            <a:ext cx="5100950" cy="1008000"/>
          </a:xfrm>
        </p:spPr>
        <p:txBody>
          <a:bodyPr/>
          <a:lstStyle/>
          <a:p>
            <a:r>
              <a:rPr lang="en-US" dirty="0" err="1" smtClean="0"/>
              <a:t>DevOps</a:t>
            </a:r>
            <a:r>
              <a:rPr lang="en-US" dirty="0" smtClean="0"/>
              <a:t> Community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50327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How I fell in love with system containers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86478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000" dirty="0" smtClean="0">
                <a:solidFill>
                  <a:schemeClr val="accent1"/>
                </a:solidFill>
              </a:rPr>
              <a:t>Live coding workshop!</a:t>
            </a:r>
            <a:endParaRPr lang="en-US" sz="4000" dirty="0">
              <a:solidFill>
                <a:schemeClr val="accent1"/>
              </a:solidFill>
            </a:endParaRPr>
          </a:p>
        </p:txBody>
      </p:sp>
      <p:pic>
        <p:nvPicPr>
          <p:cNvPr id="14" name="Content Placeholder 13" descr="LJZGn9C.gi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97" r="-4297"/>
          <a:stretch>
            <a:fillRect/>
          </a:stretch>
        </p:blipFill>
        <p:spPr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2148443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Your presenters</a:t>
            </a:r>
            <a:endParaRPr lang="en-US" dirty="0"/>
          </a:p>
        </p:txBody>
      </p:sp>
      <p:pic>
        <p:nvPicPr>
          <p:cNvPr id="13" name="Content Placeholder 12" descr="Zrzut ekranu 2017-02-01 o 11.19.42.png"/>
          <p:cNvPicPr>
            <a:picLocks noGrp="1" noChangeAspect="1"/>
          </p:cNvPicPr>
          <p:nvPr>
            <p:ph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8576" b="-8576"/>
          <a:stretch>
            <a:fillRect/>
          </a:stretch>
        </p:blipFill>
        <p:spPr/>
      </p:pic>
      <p:sp>
        <p:nvSpPr>
          <p:cNvPr id="6" name="Content Placeholder 5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Content Placeholder 8" descr="IMG_0107.jpg"/>
          <p:cNvPicPr>
            <a:picLocks noGrp="1" noChangeAspect="1"/>
          </p:cNvPicPr>
          <p:nvPr>
            <p:ph sz="quarter" idx="1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726" r="-3726"/>
          <a:stretch>
            <a:fillRect/>
          </a:stretch>
        </p:blipFill>
        <p:spPr/>
      </p:pic>
      <p:sp>
        <p:nvSpPr>
          <p:cNvPr id="10" name="TextBox 9"/>
          <p:cNvSpPr txBox="1"/>
          <p:nvPr/>
        </p:nvSpPr>
        <p:spPr>
          <a:xfrm>
            <a:off x="1251300" y="5182896"/>
            <a:ext cx="1634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800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Adam </a:t>
            </a:r>
            <a:r>
              <a:rPr lang="en-US" sz="1800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Wałach</a:t>
            </a:r>
            <a:endParaRPr lang="en-US" sz="1800" kern="0" dirty="0" smtClean="0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110909" y="5185879"/>
            <a:ext cx="1890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Jakub</a:t>
            </a:r>
            <a:r>
              <a:rPr lang="en-US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Błaszczyk</a:t>
            </a:r>
            <a:endParaRPr lang="en-US" sz="1800" kern="0" dirty="0" smtClean="0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135610" y="5185880"/>
            <a:ext cx="1877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800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Artur</a:t>
            </a:r>
            <a:r>
              <a:rPr lang="en-US" sz="1800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sz="1800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Fijałkowski</a:t>
            </a:r>
            <a:endParaRPr lang="en-US" sz="1800" kern="0" dirty="0" smtClean="0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276690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 7" descr="CEC_piece_02.png"/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999" y="284550"/>
            <a:ext cx="8809762" cy="6175066"/>
          </a:xfrm>
          <a:prstGeom prst="rect">
            <a:avLst/>
          </a:prstGeom>
        </p:spPr>
      </p:pic>
      <p:sp>
        <p:nvSpPr>
          <p:cNvPr id="9" name="Textfeld 8"/>
          <p:cNvSpPr txBox="1"/>
          <p:nvPr/>
        </p:nvSpPr>
        <p:spPr>
          <a:xfrm>
            <a:off x="392092" y="2789728"/>
            <a:ext cx="34668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4800" b="1" kern="0" dirty="0" smtClean="0">
                <a:solidFill>
                  <a:srgbClr val="FFFFFF"/>
                </a:solidFill>
                <a:ea typeface="Arial Unicode MS" pitchFamily="34" charset="-128"/>
                <a:cs typeface="Arial Unicode MS" pitchFamily="34" charset="-128"/>
              </a:rPr>
              <a:t>      </a:t>
            </a:r>
            <a:r>
              <a:rPr lang="de-DE" sz="4800" b="1" kern="0" dirty="0" smtClean="0">
                <a:solidFill>
                  <a:schemeClr val="accent1"/>
                </a:solidFill>
                <a:ea typeface="Arial Unicode MS" pitchFamily="34" charset="-128"/>
                <a:cs typeface="Arial Unicode MS" pitchFamily="34" charset="-128"/>
              </a:rPr>
              <a:t>SAP</a:t>
            </a:r>
          </a:p>
        </p:txBody>
      </p:sp>
      <p:sp>
        <p:nvSpPr>
          <p:cNvPr id="4" name="Textfeld 3"/>
          <p:cNvSpPr txBox="1"/>
          <p:nvPr/>
        </p:nvSpPr>
        <p:spPr>
          <a:xfrm>
            <a:off x="8358074" y="2789728"/>
            <a:ext cx="34668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4800" b="1" kern="0" dirty="0" smtClean="0">
                <a:solidFill>
                  <a:srgbClr val="FFFFFF"/>
                </a:solidFill>
                <a:ea typeface="Arial Unicode MS" pitchFamily="34" charset="-128"/>
                <a:cs typeface="Arial Unicode MS" pitchFamily="34" charset="-128"/>
              </a:rPr>
              <a:t>HYBRIS</a:t>
            </a: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26144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Developer vs. Admin</a:t>
            </a:r>
            <a:endParaRPr lang="en-US" dirty="0"/>
          </a:p>
        </p:txBody>
      </p:sp>
      <p:pic>
        <p:nvPicPr>
          <p:cNvPr id="6" name="Content Placeholder 5" descr="zdjecie_bw.png"/>
          <p:cNvPicPr>
            <a:picLocks noGrp="1" noChangeAspect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00" b="10500"/>
          <a:stretch>
            <a:fillRect/>
          </a:stretch>
        </p:blipFill>
        <p:spPr>
          <a:xfrm>
            <a:off x="242628" y="715114"/>
            <a:ext cx="3643088" cy="2539947"/>
          </a:xfrm>
        </p:spPr>
      </p:pic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r>
              <a:rPr lang="en-US" dirty="0" smtClean="0"/>
              <a:t>Vs.</a:t>
            </a:r>
            <a:endParaRPr lang="en-US" dirty="0"/>
          </a:p>
        </p:txBody>
      </p:sp>
      <p:pic>
        <p:nvPicPr>
          <p:cNvPr id="9" name="Content Placeholder 8" descr="U5dsxG7W2NtDG7HZSu641Y7db4u8neV.jpg"/>
          <p:cNvPicPr>
            <a:picLocks noGrp="1" noChangeAspect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8" r="458"/>
          <a:stretch>
            <a:fillRect/>
          </a:stretch>
        </p:blipFill>
        <p:spPr>
          <a:xfrm>
            <a:off x="8158621" y="715114"/>
            <a:ext cx="3643088" cy="2539947"/>
          </a:xfrm>
        </p:spPr>
      </p:pic>
      <p:sp>
        <p:nvSpPr>
          <p:cNvPr id="11" name="TextBox 10"/>
          <p:cNvSpPr txBox="1"/>
          <p:nvPr/>
        </p:nvSpPr>
        <p:spPr>
          <a:xfrm>
            <a:off x="182736" y="3426145"/>
            <a:ext cx="4211409" cy="16158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/>
              <a:buChar char="•"/>
            </a:pPr>
            <a:r>
              <a:rPr lang="en-US" sz="1800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Wants the newest software available</a:t>
            </a:r>
            <a:endParaRPr lang="en-US" sz="1800" kern="0" dirty="0" smtClean="0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  <a:p>
            <a:pPr marL="285750" indent="-28575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/>
              <a:buChar char="•"/>
            </a:pPr>
            <a:r>
              <a:rPr lang="en-US" sz="1800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Cares for speed</a:t>
            </a:r>
            <a:endParaRPr lang="en-US" sz="1800" kern="0" dirty="0" smtClean="0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  <a:p>
            <a:pPr marL="285750" indent="-28575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/>
              <a:buChar char="•"/>
            </a:pPr>
            <a:r>
              <a:rPr lang="en-US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Thinks about software</a:t>
            </a:r>
            <a:endParaRPr lang="en-US" kern="0" dirty="0" smtClean="0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  <a:p>
            <a:pPr marL="285750" indent="-28575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/>
              <a:buChar char="•"/>
            </a:pPr>
            <a:r>
              <a:rPr lang="en-US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Usability</a:t>
            </a:r>
            <a:endParaRPr lang="en-US" sz="1800" kern="0" dirty="0" smtClean="0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662900" y="3487181"/>
            <a:ext cx="3698448" cy="16158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/>
              <a:buChar char="•"/>
            </a:pPr>
            <a:r>
              <a:rPr lang="en-US" sz="1800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Wants the most tested software</a:t>
            </a:r>
            <a:endParaRPr lang="en-US" sz="1800" kern="0" dirty="0" smtClean="0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  <a:p>
            <a:pPr marL="285750" indent="-28575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/>
              <a:buChar char="•"/>
            </a:pPr>
            <a:r>
              <a:rPr lang="en-US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Cares for stability	</a:t>
            </a:r>
            <a:endParaRPr lang="en-US" sz="1800" kern="0" dirty="0" smtClean="0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  <a:p>
            <a:pPr marL="285750" indent="-28575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/>
              <a:buChar char="•"/>
            </a:pPr>
            <a:r>
              <a:rPr lang="en-US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Thinks about hardware and OS</a:t>
            </a:r>
            <a:endParaRPr lang="en-US" kern="0" dirty="0" smtClean="0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  <a:p>
            <a:pPr marL="285750" indent="-28575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/>
              <a:buChar char="•"/>
            </a:pPr>
            <a:r>
              <a:rPr lang="en-US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Security</a:t>
            </a:r>
            <a:endParaRPr lang="en-US" sz="1800" kern="0" dirty="0" smtClean="0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978626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Developer vs. Admin</a:t>
            </a:r>
            <a:endParaRPr lang="en-US" dirty="0"/>
          </a:p>
        </p:txBody>
      </p:sp>
      <p:pic>
        <p:nvPicPr>
          <p:cNvPr id="6" name="Content Placeholder 5" descr="zdjecie_bw.png"/>
          <p:cNvPicPr>
            <a:picLocks noGrp="1" noChangeAspect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00" b="10500"/>
          <a:stretch>
            <a:fillRect/>
          </a:stretch>
        </p:blipFill>
        <p:spPr>
          <a:xfrm>
            <a:off x="242628" y="715114"/>
            <a:ext cx="3643088" cy="2539947"/>
          </a:xfrm>
        </p:spPr>
      </p:pic>
      <p:pic>
        <p:nvPicPr>
          <p:cNvPr id="9" name="Content Placeholder 8" descr="U5dsxG7W2NtDG7HZSu641Y7db4u8neV.jpg"/>
          <p:cNvPicPr>
            <a:picLocks noGrp="1" noChangeAspect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8" r="458"/>
          <a:stretch>
            <a:fillRect/>
          </a:stretch>
        </p:blipFill>
        <p:spPr>
          <a:xfrm>
            <a:off x="8158621" y="715114"/>
            <a:ext cx="3643088" cy="2539947"/>
          </a:xfrm>
        </p:spPr>
      </p:pic>
      <p:sp>
        <p:nvSpPr>
          <p:cNvPr id="2" name="Rounded Rectangular Callout 1"/>
          <p:cNvSpPr/>
          <p:nvPr/>
        </p:nvSpPr>
        <p:spPr bwMode="gray">
          <a:xfrm>
            <a:off x="840592" y="3645419"/>
            <a:ext cx="3472007" cy="1708504"/>
          </a:xfrm>
          <a:prstGeom prst="wedgeRoundRectCallout">
            <a:avLst>
              <a:gd name="adj1" fmla="val -22938"/>
              <a:gd name="adj2" fmla="val -68516"/>
              <a:gd name="adj3" fmla="val 16667"/>
            </a:avLst>
          </a:prstGeom>
          <a:solidFill>
            <a:schemeClr val="accent1"/>
          </a:solidFill>
          <a:ln w="635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I need the Lib_hiper_stuff</a:t>
            </a: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-0.3.2-beta</a:t>
            </a:r>
            <a:r>
              <a:rPr lang="en-US" kern="0" dirty="0"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kern="0" dirty="0" smtClean="0">
                <a:ea typeface="Arial Unicode MS" pitchFamily="34" charset="-128"/>
                <a:cs typeface="Arial Unicode MS" pitchFamily="34" charset="-128"/>
              </a:rPr>
              <a:t>library on my server!</a:t>
            </a:r>
            <a:endParaRPr lang="en-US" kern="0" dirty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" name="Rounded Rectangular Callout 2"/>
          <p:cNvSpPr/>
          <p:nvPr/>
        </p:nvSpPr>
        <p:spPr bwMode="gray">
          <a:xfrm>
            <a:off x="8944988" y="3672827"/>
            <a:ext cx="2859837" cy="2329779"/>
          </a:xfrm>
          <a:prstGeom prst="wedgeRoundRectCallout">
            <a:avLst>
              <a:gd name="adj1" fmla="val 21942"/>
              <a:gd name="adj2" fmla="val -75878"/>
              <a:gd name="adj3" fmla="val 16667"/>
            </a:avLst>
          </a:prstGeom>
          <a:solidFill>
            <a:schemeClr val="accent1"/>
          </a:solidFill>
          <a:ln w="635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10" name="Picture 9" descr="cleese_no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8381" y="3867331"/>
            <a:ext cx="2597665" cy="187031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3726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Developer vs. Admin</a:t>
            </a:r>
            <a:endParaRPr lang="en-US" dirty="0"/>
          </a:p>
        </p:txBody>
      </p:sp>
      <p:pic>
        <p:nvPicPr>
          <p:cNvPr id="6" name="Content Placeholder 5" descr="zdjecie_bw.png"/>
          <p:cNvPicPr>
            <a:picLocks noGrp="1" noChangeAspect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00" b="10500"/>
          <a:stretch>
            <a:fillRect/>
          </a:stretch>
        </p:blipFill>
        <p:spPr>
          <a:xfrm>
            <a:off x="242628" y="715114"/>
            <a:ext cx="3643088" cy="2539947"/>
          </a:xfrm>
        </p:spPr>
      </p:pic>
      <p:pic>
        <p:nvPicPr>
          <p:cNvPr id="9" name="Content Placeholder 8" descr="U5dsxG7W2NtDG7HZSu641Y7db4u8neV.jpg"/>
          <p:cNvPicPr>
            <a:picLocks noGrp="1" noChangeAspect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8" r="458"/>
          <a:stretch>
            <a:fillRect/>
          </a:stretch>
        </p:blipFill>
        <p:spPr>
          <a:xfrm>
            <a:off x="8158621" y="715114"/>
            <a:ext cx="3643088" cy="2539947"/>
          </a:xfrm>
        </p:spPr>
      </p:pic>
      <p:sp>
        <p:nvSpPr>
          <p:cNvPr id="2" name="Rounded Rectangular Callout 1"/>
          <p:cNvSpPr/>
          <p:nvPr/>
        </p:nvSpPr>
        <p:spPr bwMode="gray">
          <a:xfrm>
            <a:off x="840592" y="3645419"/>
            <a:ext cx="3472007" cy="2951052"/>
          </a:xfrm>
          <a:prstGeom prst="wedgeRoundRectCallout">
            <a:avLst>
              <a:gd name="adj1" fmla="val -22938"/>
              <a:gd name="adj2" fmla="val -68516"/>
              <a:gd name="adj3" fmla="val 16667"/>
            </a:avLst>
          </a:prstGeom>
          <a:solidFill>
            <a:schemeClr val="accent1"/>
          </a:solidFill>
          <a:ln w="635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lang="en-US" kern="0" dirty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" name="Rounded Rectangular Callout 2"/>
          <p:cNvSpPr/>
          <p:nvPr/>
        </p:nvSpPr>
        <p:spPr bwMode="gray">
          <a:xfrm>
            <a:off x="6834374" y="3535781"/>
            <a:ext cx="4321736" cy="1050685"/>
          </a:xfrm>
          <a:prstGeom prst="wedgeRoundRectCallout">
            <a:avLst>
              <a:gd name="adj1" fmla="val 21942"/>
              <a:gd name="adj2" fmla="val -75878"/>
              <a:gd name="adj3" fmla="val 16667"/>
            </a:avLst>
          </a:prstGeom>
          <a:solidFill>
            <a:schemeClr val="accent1"/>
          </a:solidFill>
          <a:ln w="635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pl-PL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Hey, I </a:t>
            </a:r>
            <a:r>
              <a:rPr kumimoji="0" lang="pl-PL" b="0" i="0" u="none" strike="noStrike" kern="0" cap="none" spc="0" normalizeH="0" baseline="0" noProof="0" dirty="0" err="1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need</a:t>
            </a:r>
            <a:r>
              <a:rPr kumimoji="0" lang="pl-PL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to </a:t>
            </a:r>
            <a:r>
              <a:rPr kumimoji="0" lang="pl-PL" b="0" i="0" u="none" strike="noStrike" kern="0" cap="none" spc="0" normalizeH="0" baseline="0" noProof="0" dirty="0" err="1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take</a:t>
            </a:r>
            <a:r>
              <a:rPr kumimoji="0" lang="pl-PL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</a:t>
            </a:r>
            <a:r>
              <a:rPr kumimoji="0" lang="pl-PL" b="0" i="0" u="none" strike="noStrike" kern="0" cap="none" spc="0" normalizeH="0" baseline="0" noProof="0" dirty="0" err="1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your</a:t>
            </a:r>
            <a:r>
              <a:rPr kumimoji="0" lang="pl-PL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</a:t>
            </a:r>
            <a:r>
              <a:rPr kumimoji="0" lang="pl-PL" b="0" i="0" u="none" strike="noStrike" kern="0" cap="none" spc="0" normalizeH="0" noProof="0" dirty="0" err="1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server</a:t>
            </a:r>
            <a:r>
              <a:rPr kumimoji="0" lang="pl-PL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</a:t>
            </a:r>
            <a:r>
              <a:rPr kumimoji="0" lang="pl-PL" b="0" i="0" u="none" strike="noStrike" kern="0" cap="none" spc="0" normalizeH="0" noProof="0" dirty="0" err="1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offline</a:t>
            </a:r>
            <a:r>
              <a:rPr kumimoji="0" lang="pl-PL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for </a:t>
            </a:r>
            <a:r>
              <a:rPr kumimoji="0" lang="pl-PL" b="0" i="0" u="none" strike="noStrike" kern="0" cap="none" spc="0" normalizeH="0" noProof="0" dirty="0" err="1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maintance</a:t>
            </a:r>
            <a:r>
              <a:rPr kumimoji="0" lang="mr-IN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…</a:t>
            </a:r>
            <a:endParaRPr lang="en-US" kern="0" dirty="0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3" name="Rounded Rectangular Callout 12"/>
          <p:cNvSpPr/>
          <p:nvPr/>
        </p:nvSpPr>
        <p:spPr bwMode="gray">
          <a:xfrm>
            <a:off x="7117616" y="4833148"/>
            <a:ext cx="4321736" cy="1050685"/>
          </a:xfrm>
          <a:prstGeom prst="wedgeRoundRectCallout">
            <a:avLst>
              <a:gd name="adj1" fmla="val 19828"/>
              <a:gd name="adj2" fmla="val -93269"/>
              <a:gd name="adj3" fmla="val 16667"/>
            </a:avLst>
          </a:prstGeom>
          <a:solidFill>
            <a:schemeClr val="accent1"/>
          </a:solidFill>
          <a:ln w="635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mr-IN" kern="0" dirty="0" smtClean="0">
                <a:ea typeface="Arial Unicode MS" pitchFamily="34" charset="-128"/>
                <a:cs typeface="Arial Unicode MS" pitchFamily="34" charset="-128"/>
              </a:rPr>
              <a:t>…</a:t>
            </a:r>
            <a:r>
              <a:rPr lang="pl-PL" kern="0" dirty="0" smtClean="0"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pl-PL" kern="0" dirty="0" err="1" smtClean="0">
                <a:ea typeface="Arial Unicode MS" pitchFamily="34" charset="-128"/>
                <a:cs typeface="Arial Unicode MS" pitchFamily="34" charset="-128"/>
              </a:rPr>
              <a:t>Maybe</a:t>
            </a:r>
            <a:r>
              <a:rPr lang="pl-PL" kern="0" dirty="0" smtClean="0"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pl-PL" kern="0" dirty="0" err="1" smtClean="0">
                <a:ea typeface="Arial Unicode MS" pitchFamily="34" charset="-128"/>
                <a:cs typeface="Arial Unicode MS" pitchFamily="34" charset="-128"/>
              </a:rPr>
              <a:t>an</a:t>
            </a:r>
            <a:r>
              <a:rPr lang="pl-PL" kern="0" dirty="0" smtClean="0"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pl-PL" kern="0" dirty="0" err="1" smtClean="0">
                <a:ea typeface="Arial Unicode MS" pitchFamily="34" charset="-128"/>
                <a:cs typeface="Arial Unicode MS" pitchFamily="34" charset="-128"/>
              </a:rPr>
              <a:t>hour</a:t>
            </a:r>
            <a:r>
              <a:rPr lang="pl-PL" kern="0" dirty="0" smtClean="0"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pl-PL" kern="0" dirty="0" err="1" smtClean="0">
                <a:ea typeface="Arial Unicode MS" pitchFamily="34" charset="-128"/>
                <a:cs typeface="Arial Unicode MS" pitchFamily="34" charset="-128"/>
              </a:rPr>
              <a:t>downtime</a:t>
            </a:r>
            <a:r>
              <a:rPr lang="pl-PL" kern="0" dirty="0" smtClean="0">
                <a:ea typeface="Arial Unicode MS" pitchFamily="34" charset="-128"/>
                <a:cs typeface="Arial Unicode MS" pitchFamily="34" charset="-128"/>
              </a:rPr>
              <a:t>, max</a:t>
            </a:r>
            <a:endParaRPr lang="en-US" kern="0" dirty="0" smtClean="0"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5" name="Picture 4" descr="office_no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642" y="3854250"/>
            <a:ext cx="3048000" cy="24892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3241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What saved us?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(</a:t>
            </a:r>
            <a:r>
              <a:rPr lang="en-US" dirty="0" smtClean="0"/>
              <a:t>From hitting each other with a keyboard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10" name="Content Placeholder 9" descr="virtualization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482" r="-1848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385976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Developer vs. Admin</a:t>
            </a:r>
            <a:endParaRPr lang="en-US" dirty="0"/>
          </a:p>
        </p:txBody>
      </p:sp>
      <p:pic>
        <p:nvPicPr>
          <p:cNvPr id="6" name="Content Placeholder 5" descr="zdjecie_bw.png"/>
          <p:cNvPicPr>
            <a:picLocks noGrp="1" noChangeAspect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00" b="10500"/>
          <a:stretch>
            <a:fillRect/>
          </a:stretch>
        </p:blipFill>
        <p:spPr>
          <a:xfrm>
            <a:off x="242628" y="715114"/>
            <a:ext cx="3643088" cy="2539947"/>
          </a:xfrm>
        </p:spPr>
      </p:pic>
      <p:pic>
        <p:nvPicPr>
          <p:cNvPr id="9" name="Content Placeholder 8" descr="U5dsxG7W2NtDG7HZSu641Y7db4u8neV.jpg"/>
          <p:cNvPicPr>
            <a:picLocks noGrp="1" noChangeAspect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8" r="458"/>
          <a:stretch>
            <a:fillRect/>
          </a:stretch>
        </p:blipFill>
        <p:spPr>
          <a:xfrm>
            <a:off x="8158621" y="715114"/>
            <a:ext cx="3643088" cy="2539947"/>
          </a:xfrm>
        </p:spPr>
      </p:pic>
      <p:sp>
        <p:nvSpPr>
          <p:cNvPr id="3" name="Rounded Rectangular Callout 2"/>
          <p:cNvSpPr/>
          <p:nvPr/>
        </p:nvSpPr>
        <p:spPr bwMode="gray">
          <a:xfrm>
            <a:off x="8944988" y="3745918"/>
            <a:ext cx="2722785" cy="2265824"/>
          </a:xfrm>
          <a:prstGeom prst="wedgeRoundRectCallout">
            <a:avLst>
              <a:gd name="adj1" fmla="val 21942"/>
              <a:gd name="adj2" fmla="val -75878"/>
              <a:gd name="adj3" fmla="val 16667"/>
            </a:avLst>
          </a:prstGeom>
          <a:solidFill>
            <a:schemeClr val="accent1"/>
          </a:solidFill>
          <a:ln w="635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1" name="Rounded Rectangular Callout 10"/>
          <p:cNvSpPr/>
          <p:nvPr/>
        </p:nvSpPr>
        <p:spPr bwMode="gray">
          <a:xfrm>
            <a:off x="3341165" y="3660773"/>
            <a:ext cx="3472007" cy="968456"/>
          </a:xfrm>
          <a:prstGeom prst="wedgeRoundRectCallout">
            <a:avLst>
              <a:gd name="adj1" fmla="val -71885"/>
              <a:gd name="adj2" fmla="val -110969"/>
              <a:gd name="adj3" fmla="val 16667"/>
            </a:avLst>
          </a:prstGeom>
          <a:solidFill>
            <a:schemeClr val="accent1"/>
          </a:solidFill>
          <a:ln w="635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dirty="0" smtClean="0">
                <a:ea typeface="Arial Unicode MS" pitchFamily="34" charset="-128"/>
                <a:cs typeface="Arial Unicode MS" pitchFamily="34" charset="-128"/>
              </a:rPr>
              <a:t>I need a new machine with</a:t>
            </a:r>
            <a:r>
              <a:rPr lang="mr-IN" kern="0" dirty="0" smtClean="0">
                <a:ea typeface="Arial Unicode MS" pitchFamily="34" charset="-128"/>
                <a:cs typeface="Arial Unicode MS" pitchFamily="34" charset="-128"/>
              </a:rPr>
              <a:t>…</a:t>
            </a:r>
            <a:endParaRPr lang="en-US" kern="0" dirty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2" name="Rounded Rectangular Callout 11"/>
          <p:cNvSpPr/>
          <p:nvPr/>
        </p:nvSpPr>
        <p:spPr bwMode="gray">
          <a:xfrm>
            <a:off x="4215377" y="2333079"/>
            <a:ext cx="3472007" cy="968456"/>
          </a:xfrm>
          <a:prstGeom prst="wedgeRoundRectCallout">
            <a:avLst>
              <a:gd name="adj1" fmla="val -84254"/>
              <a:gd name="adj2" fmla="val 23937"/>
              <a:gd name="adj3" fmla="val 16667"/>
            </a:avLst>
          </a:prstGeom>
          <a:solidFill>
            <a:schemeClr val="accent1"/>
          </a:solidFill>
          <a:ln w="635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pl-PL" kern="0" dirty="0" smtClean="0">
                <a:ea typeface="Arial Unicode MS" pitchFamily="34" charset="-128"/>
                <a:cs typeface="Arial Unicode MS" pitchFamily="34" charset="-128"/>
              </a:rPr>
              <a:t>And </a:t>
            </a:r>
            <a:r>
              <a:rPr lang="pl-PL" kern="0" dirty="0" err="1" smtClean="0">
                <a:ea typeface="Arial Unicode MS" pitchFamily="34" charset="-128"/>
                <a:cs typeface="Arial Unicode MS" pitchFamily="34" charset="-128"/>
              </a:rPr>
              <a:t>this</a:t>
            </a:r>
            <a:r>
              <a:rPr lang="pl-PL" kern="0" dirty="0" smtClean="0"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pl-PL" kern="0" dirty="0" err="1" smtClean="0">
                <a:ea typeface="Arial Unicode MS" pitchFamily="34" charset="-128"/>
                <a:cs typeface="Arial Unicode MS" pitchFamily="34" charset="-128"/>
              </a:rPr>
              <a:t>project</a:t>
            </a:r>
            <a:r>
              <a:rPr lang="pl-PL" kern="0" dirty="0" smtClean="0"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pl-PL" kern="0" dirty="0" err="1" smtClean="0">
                <a:ea typeface="Arial Unicode MS" pitchFamily="34" charset="-128"/>
                <a:cs typeface="Arial Unicode MS" pitchFamily="34" charset="-128"/>
              </a:rPr>
              <a:t>requires</a:t>
            </a:r>
            <a:r>
              <a:rPr lang="pl-PL" kern="0" dirty="0" smtClean="0"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pl-PL" kern="0" dirty="0" err="1" smtClean="0">
                <a:ea typeface="Arial Unicode MS" pitchFamily="34" charset="-128"/>
                <a:cs typeface="Arial Unicode MS" pitchFamily="34" charset="-128"/>
              </a:rPr>
              <a:t>this</a:t>
            </a:r>
            <a:r>
              <a:rPr lang="pl-PL" kern="0" dirty="0" smtClean="0"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pl-PL" kern="0" dirty="0" err="1" smtClean="0">
                <a:ea typeface="Arial Unicode MS" pitchFamily="34" charset="-128"/>
                <a:cs typeface="Arial Unicode MS" pitchFamily="34" charset="-128"/>
              </a:rPr>
              <a:t>library</a:t>
            </a:r>
            <a:r>
              <a:rPr lang="mr-IN" kern="0" dirty="0" smtClean="0">
                <a:ea typeface="Arial Unicode MS" pitchFamily="34" charset="-128"/>
                <a:cs typeface="Arial Unicode MS" pitchFamily="34" charset="-128"/>
              </a:rPr>
              <a:t>…</a:t>
            </a:r>
            <a:endParaRPr lang="en-US" kern="0" dirty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3" name="Rounded Rectangular Callout 12"/>
          <p:cNvSpPr/>
          <p:nvPr/>
        </p:nvSpPr>
        <p:spPr bwMode="gray">
          <a:xfrm>
            <a:off x="2330258" y="5253805"/>
            <a:ext cx="3472007" cy="968456"/>
          </a:xfrm>
          <a:prstGeom prst="wedgeRoundRectCallout">
            <a:avLst>
              <a:gd name="adj1" fmla="val -47674"/>
              <a:gd name="adj2" fmla="val -256252"/>
              <a:gd name="adj3" fmla="val 16667"/>
            </a:avLst>
          </a:prstGeom>
          <a:solidFill>
            <a:schemeClr val="accent1"/>
          </a:solidFill>
          <a:ln w="635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pl-PL" kern="0" dirty="0" err="1" smtClean="0">
                <a:ea typeface="Arial Unicode MS" pitchFamily="34" charset="-128"/>
                <a:cs typeface="Arial Unicode MS" pitchFamily="34" charset="-128"/>
              </a:rPr>
              <a:t>Oh</a:t>
            </a:r>
            <a:r>
              <a:rPr lang="pl-PL" kern="0" dirty="0" smtClean="0">
                <a:ea typeface="Arial Unicode MS" pitchFamily="34" charset="-128"/>
                <a:cs typeface="Arial Unicode MS" pitchFamily="34" charset="-128"/>
              </a:rPr>
              <a:t>, a </a:t>
            </a:r>
            <a:r>
              <a:rPr lang="pl-PL" kern="0" dirty="0" err="1" smtClean="0">
                <a:ea typeface="Arial Unicode MS" pitchFamily="34" charset="-128"/>
                <a:cs typeface="Arial Unicode MS" pitchFamily="34" charset="-128"/>
              </a:rPr>
              <a:t>new</a:t>
            </a:r>
            <a:r>
              <a:rPr lang="pl-PL" kern="0" dirty="0" smtClean="0"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pl-PL" kern="0" dirty="0" err="1" smtClean="0">
                <a:ea typeface="Arial Unicode MS" pitchFamily="34" charset="-128"/>
                <a:cs typeface="Arial Unicode MS" pitchFamily="34" charset="-128"/>
              </a:rPr>
              <a:t>database</a:t>
            </a:r>
            <a:r>
              <a:rPr lang="pl-PL" kern="0" dirty="0" smtClean="0"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pl-PL" kern="0" dirty="0" err="1" smtClean="0">
                <a:ea typeface="Arial Unicode MS" pitchFamily="34" charset="-128"/>
                <a:cs typeface="Arial Unicode MS" pitchFamily="34" charset="-128"/>
              </a:rPr>
              <a:t>that</a:t>
            </a:r>
            <a:r>
              <a:rPr lang="mr-IN" kern="0" dirty="0" smtClean="0">
                <a:ea typeface="Arial Unicode MS" pitchFamily="34" charset="-128"/>
                <a:cs typeface="Arial Unicode MS" pitchFamily="34" charset="-128"/>
              </a:rPr>
              <a:t>…</a:t>
            </a:r>
            <a:endParaRPr lang="en-US" kern="0" dirty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4" name="Rounded Rectangular Callout 13"/>
          <p:cNvSpPr/>
          <p:nvPr/>
        </p:nvSpPr>
        <p:spPr bwMode="gray">
          <a:xfrm>
            <a:off x="3341522" y="847147"/>
            <a:ext cx="3472007" cy="968456"/>
          </a:xfrm>
          <a:prstGeom prst="wedgeRoundRectCallout">
            <a:avLst>
              <a:gd name="adj1" fmla="val -52938"/>
              <a:gd name="adj2" fmla="val 153182"/>
              <a:gd name="adj3" fmla="val 16667"/>
            </a:avLst>
          </a:prstGeom>
          <a:solidFill>
            <a:schemeClr val="accent1"/>
          </a:solidFill>
          <a:ln w="635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pl-PL" kern="0" dirty="0" smtClean="0">
                <a:ea typeface="Arial Unicode MS" pitchFamily="34" charset="-128"/>
                <a:cs typeface="Arial Unicode MS" pitchFamily="34" charset="-128"/>
              </a:rPr>
              <a:t>I </a:t>
            </a:r>
            <a:r>
              <a:rPr lang="pl-PL" kern="0" dirty="0" err="1" smtClean="0">
                <a:ea typeface="Arial Unicode MS" pitchFamily="34" charset="-128"/>
                <a:cs typeface="Arial Unicode MS" pitchFamily="34" charset="-128"/>
              </a:rPr>
              <a:t>need</a:t>
            </a:r>
            <a:r>
              <a:rPr lang="pl-PL" kern="0" dirty="0" smtClean="0">
                <a:ea typeface="Arial Unicode MS" pitchFamily="34" charset="-128"/>
                <a:cs typeface="Arial Unicode MS" pitchFamily="34" charset="-128"/>
              </a:rPr>
              <a:t> a </a:t>
            </a:r>
            <a:r>
              <a:rPr lang="pl-PL" kern="0" dirty="0" err="1" smtClean="0">
                <a:ea typeface="Arial Unicode MS" pitchFamily="34" charset="-128"/>
                <a:cs typeface="Arial Unicode MS" pitchFamily="34" charset="-128"/>
              </a:rPr>
              <a:t>new</a:t>
            </a:r>
            <a:r>
              <a:rPr lang="pl-PL" kern="0" dirty="0" smtClean="0">
                <a:ea typeface="Arial Unicode MS" pitchFamily="34" charset="-128"/>
                <a:cs typeface="Arial Unicode MS" pitchFamily="34" charset="-128"/>
              </a:rPr>
              <a:t> version of</a:t>
            </a:r>
            <a:r>
              <a:rPr lang="mr-IN" kern="0" dirty="0" smtClean="0">
                <a:ea typeface="Arial Unicode MS" pitchFamily="34" charset="-128"/>
                <a:cs typeface="Arial Unicode MS" pitchFamily="34" charset="-128"/>
              </a:rPr>
              <a:t>…</a:t>
            </a:r>
            <a:endParaRPr lang="en-US" kern="0" dirty="0"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15" name="Picture 14" descr="StarTrek-mindblown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2056" y="3910374"/>
            <a:ext cx="2445485" cy="192704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3759069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514927" y="449176"/>
            <a:ext cx="11163700" cy="756000"/>
          </a:xfrm>
        </p:spPr>
        <p:txBody>
          <a:bodyPr/>
          <a:lstStyle/>
          <a:p>
            <a:pPr algn="ctr"/>
            <a:r>
              <a:rPr lang="en-US" dirty="0" smtClean="0"/>
              <a:t>What saved us?</a:t>
            </a:r>
            <a:br>
              <a:rPr lang="en-US" dirty="0" smtClean="0"/>
            </a:br>
            <a:r>
              <a:rPr lang="en-US" dirty="0" smtClean="0"/>
              <a:t> (from a lot of manual work)</a:t>
            </a:r>
            <a:endParaRPr lang="en-US" dirty="0"/>
          </a:p>
        </p:txBody>
      </p:sp>
      <p:pic>
        <p:nvPicPr>
          <p:cNvPr id="3" name="Content Placeholder 2" descr="code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200" b="98300" l="2100" r="98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70418" r="-70418"/>
          <a:stretch>
            <a:fillRect/>
          </a:stretch>
        </p:blipFill>
        <p:spPr/>
      </p:pic>
      <p:sp>
        <p:nvSpPr>
          <p:cNvPr id="7" name="Title 5"/>
          <p:cNvSpPr txBox="1">
            <a:spLocks/>
          </p:cNvSpPr>
          <p:nvPr/>
        </p:nvSpPr>
        <p:spPr bwMode="gray">
          <a:xfrm>
            <a:off x="512000" y="5242860"/>
            <a:ext cx="11163700" cy="75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2191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smtClean="0"/>
              <a:t>Infrastructure as 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04505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551474" y="284721"/>
            <a:ext cx="11163700" cy="756000"/>
          </a:xfrm>
        </p:spPr>
        <p:txBody>
          <a:bodyPr/>
          <a:lstStyle/>
          <a:p>
            <a:pPr algn="ctr"/>
            <a:r>
              <a:rPr lang="en-US" dirty="0" smtClean="0"/>
              <a:t>Our new tools</a:t>
            </a:r>
            <a:endParaRPr lang="en-US" dirty="0"/>
          </a:p>
        </p:txBody>
      </p:sp>
      <p:pic>
        <p:nvPicPr>
          <p:cNvPr id="10" name="Content Placeholder 9" descr="docker-vagrant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1125" b="-1112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1930823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Vagrant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Making VMs great again!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7250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SAP Hybris Title Slides">
  <a:themeElements>
    <a:clrScheme name="hybrisCEC 2">
      <a:dk1>
        <a:srgbClr val="000000"/>
      </a:dk1>
      <a:lt1>
        <a:srgbClr val="FFFFFF"/>
      </a:lt1>
      <a:dk2>
        <a:srgbClr val="0064C8"/>
      </a:dk2>
      <a:lt2>
        <a:srgbClr val="CCCCCC"/>
      </a:lt2>
      <a:accent1>
        <a:srgbClr val="F0AB00"/>
      </a:accent1>
      <a:accent2>
        <a:srgbClr val="606669"/>
      </a:accent2>
      <a:accent3>
        <a:srgbClr val="003264"/>
      </a:accent3>
      <a:accent4>
        <a:srgbClr val="4FB81C"/>
      </a:accent4>
      <a:accent5>
        <a:srgbClr val="E35500"/>
      </a:accent5>
      <a:accent6>
        <a:srgbClr val="760A85"/>
      </a:accent6>
      <a:hlink>
        <a:srgbClr val="666666"/>
      </a:hlink>
      <a:folHlink>
        <a:srgbClr val="CCCCCC"/>
      </a:folHlink>
    </a:clrScheme>
    <a:fontScheme name="SAP_Fonts201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solidFill>
          <a:schemeClr val="accent1"/>
        </a:solidFill>
        <a:ln w="6350" algn="ctr">
          <a:noFill/>
          <a:miter lim="800000"/>
          <a:headEnd/>
          <a:tailEnd/>
        </a:ln>
      </a:spPr>
      <a:bodyPr lIns="90000" tIns="72000" rIns="90000" bIns="72000" rtlCol="0" anchor="ctr"/>
      <a:lstStyle>
        <a:defPPr marR="0" algn="ctr" defTabSz="91440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>
            <a:srgbClr val="F0AB00"/>
          </a:buClr>
          <a:buSzPct val="80000"/>
          <a:tabLst/>
          <a:defRPr kumimoji="0" b="0" i="0" u="none" strike="noStrike" kern="0" cap="none" spc="0" normalizeH="0" baseline="0" noProof="0" dirty="0" smtClean="0">
            <a:ln>
              <a:noFill/>
            </a:ln>
            <a:effectLst/>
            <a:uLnTx/>
            <a:uFillTx/>
            <a:ea typeface="Arial Unicode MS" pitchFamily="34" charset="-128"/>
            <a:cs typeface="Arial Unicode MS" pitchFamily="34" charset="-128"/>
          </a:defRPr>
        </a:defPPr>
      </a:lstStyle>
    </a:spDef>
    <a:lnDef>
      <a:spPr>
        <a:ln w="635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fontAlgn="base">
          <a:spcBef>
            <a:spcPct val="50000"/>
          </a:spcBef>
          <a:spcAft>
            <a:spcPct val="0"/>
          </a:spcAft>
          <a:buClr>
            <a:srgbClr val="F0AB00"/>
          </a:buClr>
          <a:buSzPct val="80000"/>
          <a:defRPr sz="1800" kern="0" dirty="0" smtClean="0">
            <a:ea typeface="Arial Unicode MS" pitchFamily="34" charset="-128"/>
            <a:cs typeface="Arial Unicode MS" pitchFamily="34" charset="-128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SAP Hybris Black">
  <a:themeElements>
    <a:clrScheme name="hybrisCEC 2">
      <a:dk1>
        <a:srgbClr val="000000"/>
      </a:dk1>
      <a:lt1>
        <a:srgbClr val="FFFFFF"/>
      </a:lt1>
      <a:dk2>
        <a:srgbClr val="0064C8"/>
      </a:dk2>
      <a:lt2>
        <a:srgbClr val="CCCCCC"/>
      </a:lt2>
      <a:accent1>
        <a:srgbClr val="F0AB00"/>
      </a:accent1>
      <a:accent2>
        <a:srgbClr val="606669"/>
      </a:accent2>
      <a:accent3>
        <a:srgbClr val="003264"/>
      </a:accent3>
      <a:accent4>
        <a:srgbClr val="4FB81C"/>
      </a:accent4>
      <a:accent5>
        <a:srgbClr val="E35500"/>
      </a:accent5>
      <a:accent6>
        <a:srgbClr val="760A85"/>
      </a:accent6>
      <a:hlink>
        <a:srgbClr val="666666"/>
      </a:hlink>
      <a:folHlink>
        <a:srgbClr val="CCCCCC"/>
      </a:folHlink>
    </a:clrScheme>
    <a:fontScheme name="SAP_Fonts201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solidFill>
          <a:schemeClr val="accent1"/>
        </a:solidFill>
        <a:ln w="6350" algn="ctr">
          <a:noFill/>
          <a:miter lim="800000"/>
          <a:headEnd/>
          <a:tailEnd/>
        </a:ln>
      </a:spPr>
      <a:bodyPr lIns="90000" tIns="72000" rIns="90000" bIns="72000" rtlCol="0" anchor="ctr"/>
      <a:lstStyle>
        <a:defPPr marR="0" algn="ctr" defTabSz="91440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>
            <a:srgbClr val="F0AB00"/>
          </a:buClr>
          <a:buSzPct val="80000"/>
          <a:tabLst/>
          <a:defRPr kumimoji="0" b="0" i="0" u="none" strike="noStrike" kern="0" cap="none" spc="0" normalizeH="0" baseline="0" noProof="0" dirty="0" smtClean="0">
            <a:ln>
              <a:noFill/>
            </a:ln>
            <a:effectLst/>
            <a:uLnTx/>
            <a:uFillTx/>
            <a:ea typeface="Arial Unicode MS" pitchFamily="34" charset="-128"/>
            <a:cs typeface="Arial Unicode MS" pitchFamily="34" charset="-128"/>
          </a:defRPr>
        </a:defPPr>
      </a:lstStyle>
    </a:spDef>
    <a:lnDef>
      <a:spPr>
        <a:ln w="635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fontAlgn="base">
          <a:spcBef>
            <a:spcPct val="50000"/>
          </a:spcBef>
          <a:spcAft>
            <a:spcPct val="0"/>
          </a:spcAft>
          <a:buClr>
            <a:srgbClr val="F0AB00"/>
          </a:buClr>
          <a:buSzPct val="80000"/>
          <a:defRPr sz="1800" kern="0" dirty="0" smtClean="0">
            <a:ea typeface="Arial Unicode MS" pitchFamily="34" charset="-128"/>
            <a:cs typeface="Arial Unicode MS" pitchFamily="34" charset="-128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SAP Hybris Blue">
  <a:themeElements>
    <a:clrScheme name="hybrisCEC 2">
      <a:dk1>
        <a:srgbClr val="000000"/>
      </a:dk1>
      <a:lt1>
        <a:srgbClr val="FFFFFF"/>
      </a:lt1>
      <a:dk2>
        <a:srgbClr val="0064C8"/>
      </a:dk2>
      <a:lt2>
        <a:srgbClr val="CCCCCC"/>
      </a:lt2>
      <a:accent1>
        <a:srgbClr val="F0AB00"/>
      </a:accent1>
      <a:accent2>
        <a:srgbClr val="606669"/>
      </a:accent2>
      <a:accent3>
        <a:srgbClr val="003264"/>
      </a:accent3>
      <a:accent4>
        <a:srgbClr val="4FB81C"/>
      </a:accent4>
      <a:accent5>
        <a:srgbClr val="E35500"/>
      </a:accent5>
      <a:accent6>
        <a:srgbClr val="760A85"/>
      </a:accent6>
      <a:hlink>
        <a:srgbClr val="666666"/>
      </a:hlink>
      <a:folHlink>
        <a:srgbClr val="CCCCCC"/>
      </a:folHlink>
    </a:clrScheme>
    <a:fontScheme name="SAP_Fonts201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solidFill>
          <a:schemeClr val="accent1"/>
        </a:solidFill>
        <a:ln w="6350" algn="ctr">
          <a:noFill/>
          <a:miter lim="800000"/>
          <a:headEnd/>
          <a:tailEnd/>
        </a:ln>
      </a:spPr>
      <a:bodyPr lIns="90000" tIns="72000" rIns="90000" bIns="72000" rtlCol="0" anchor="ctr"/>
      <a:lstStyle>
        <a:defPPr marR="0" algn="ctr" defTabSz="91440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>
            <a:srgbClr val="F0AB00"/>
          </a:buClr>
          <a:buSzPct val="80000"/>
          <a:tabLst/>
          <a:defRPr kumimoji="0" b="0" i="0" u="none" strike="noStrike" kern="0" cap="none" spc="0" normalizeH="0" baseline="0" noProof="0" dirty="0" smtClean="0">
            <a:ln>
              <a:noFill/>
            </a:ln>
            <a:effectLst/>
            <a:uLnTx/>
            <a:uFillTx/>
            <a:ea typeface="Arial Unicode MS" pitchFamily="34" charset="-128"/>
            <a:cs typeface="Arial Unicode MS" pitchFamily="34" charset="-128"/>
          </a:defRPr>
        </a:defPPr>
      </a:lstStyle>
    </a:spDef>
    <a:lnDef>
      <a:spPr>
        <a:ln w="635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fontAlgn="base">
          <a:spcBef>
            <a:spcPct val="50000"/>
          </a:spcBef>
          <a:spcAft>
            <a:spcPct val="0"/>
          </a:spcAft>
          <a:buClr>
            <a:srgbClr val="F0AB00"/>
          </a:buClr>
          <a:buSzPct val="80000"/>
          <a:defRPr sz="1800" kern="0" dirty="0" smtClean="0">
            <a:ea typeface="Arial Unicode MS" pitchFamily="34" charset="-128"/>
            <a:cs typeface="Arial Unicode MS" pitchFamily="34" charset="-128"/>
          </a:defRPr>
        </a:defPPr>
      </a:lstStyle>
    </a:txDef>
  </a:objectDefaults>
  <a:extraClrSchemeLst/>
</a:theme>
</file>

<file path=ppt/theme/theme4.xml><?xml version="1.0" encoding="utf-8"?>
<a:theme xmlns:a="http://schemas.openxmlformats.org/drawingml/2006/main" name="SAP Hybris White">
  <a:themeElements>
    <a:clrScheme name="hybrisCEC 2">
      <a:dk1>
        <a:srgbClr val="000000"/>
      </a:dk1>
      <a:lt1>
        <a:srgbClr val="FFFFFF"/>
      </a:lt1>
      <a:dk2>
        <a:srgbClr val="0064C8"/>
      </a:dk2>
      <a:lt2>
        <a:srgbClr val="CCCCCC"/>
      </a:lt2>
      <a:accent1>
        <a:srgbClr val="F0AB00"/>
      </a:accent1>
      <a:accent2>
        <a:srgbClr val="606669"/>
      </a:accent2>
      <a:accent3>
        <a:srgbClr val="003264"/>
      </a:accent3>
      <a:accent4>
        <a:srgbClr val="4FB81C"/>
      </a:accent4>
      <a:accent5>
        <a:srgbClr val="E35500"/>
      </a:accent5>
      <a:accent6>
        <a:srgbClr val="760A85"/>
      </a:accent6>
      <a:hlink>
        <a:srgbClr val="666666"/>
      </a:hlink>
      <a:folHlink>
        <a:srgbClr val="CCCCCC"/>
      </a:folHlink>
    </a:clrScheme>
    <a:fontScheme name="SAP_Fonts201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solidFill>
          <a:schemeClr val="accent1"/>
        </a:solidFill>
        <a:ln w="6350" algn="ctr">
          <a:noFill/>
          <a:miter lim="800000"/>
          <a:headEnd/>
          <a:tailEnd/>
        </a:ln>
      </a:spPr>
      <a:bodyPr lIns="90000" tIns="72000" rIns="90000" bIns="72000" rtlCol="0" anchor="ctr"/>
      <a:lstStyle>
        <a:defPPr marR="0" algn="ctr" defTabSz="91440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>
            <a:srgbClr val="F0AB00"/>
          </a:buClr>
          <a:buSzPct val="80000"/>
          <a:tabLst/>
          <a:defRPr kumimoji="0" b="0" i="0" u="none" strike="noStrike" kern="0" cap="none" spc="0" normalizeH="0" baseline="0" noProof="0" dirty="0" smtClean="0">
            <a:ln>
              <a:noFill/>
            </a:ln>
            <a:effectLst/>
            <a:uLnTx/>
            <a:uFillTx/>
            <a:ea typeface="Arial Unicode MS" pitchFamily="34" charset="-128"/>
            <a:cs typeface="Arial Unicode MS" pitchFamily="34" charset="-128"/>
          </a:defRPr>
        </a:defPPr>
      </a:lstStyle>
    </a:spDef>
    <a:lnDef>
      <a:spPr>
        <a:ln w="635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fontAlgn="base">
          <a:spcBef>
            <a:spcPct val="50000"/>
          </a:spcBef>
          <a:spcAft>
            <a:spcPct val="0"/>
          </a:spcAft>
          <a:buClr>
            <a:srgbClr val="F0AB00"/>
          </a:buClr>
          <a:buSzPct val="80000"/>
          <a:defRPr sz="1800" kern="0" dirty="0" smtClean="0">
            <a:ea typeface="Arial Unicode MS" pitchFamily="34" charset="-128"/>
            <a:cs typeface="Arial Unicode MS" pitchFamily="34" charset="-128"/>
          </a:defRPr>
        </a:defPPr>
      </a:lstStyle>
    </a:txDef>
  </a:objectDefaults>
  <a:extraClrSchemeLst/>
</a:theme>
</file>

<file path=ppt/theme/theme5.xml><?xml version="1.0" encoding="utf-8"?>
<a:theme xmlns:a="http://schemas.openxmlformats.org/drawingml/2006/main" name="SAP Hybris Yellow">
  <a:themeElements>
    <a:clrScheme name="hybrisCEC 2">
      <a:dk1>
        <a:srgbClr val="000000"/>
      </a:dk1>
      <a:lt1>
        <a:srgbClr val="FFFFFF"/>
      </a:lt1>
      <a:dk2>
        <a:srgbClr val="0064C8"/>
      </a:dk2>
      <a:lt2>
        <a:srgbClr val="CCCCCC"/>
      </a:lt2>
      <a:accent1>
        <a:srgbClr val="F0AB00"/>
      </a:accent1>
      <a:accent2>
        <a:srgbClr val="606669"/>
      </a:accent2>
      <a:accent3>
        <a:srgbClr val="003264"/>
      </a:accent3>
      <a:accent4>
        <a:srgbClr val="4FB81C"/>
      </a:accent4>
      <a:accent5>
        <a:srgbClr val="E35500"/>
      </a:accent5>
      <a:accent6>
        <a:srgbClr val="760A85"/>
      </a:accent6>
      <a:hlink>
        <a:srgbClr val="666666"/>
      </a:hlink>
      <a:folHlink>
        <a:srgbClr val="CCCCCC"/>
      </a:folHlink>
    </a:clrScheme>
    <a:fontScheme name="SAP_Fonts201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solidFill>
          <a:schemeClr val="accent1"/>
        </a:solidFill>
        <a:ln w="6350" algn="ctr">
          <a:noFill/>
          <a:miter lim="800000"/>
          <a:headEnd/>
          <a:tailEnd/>
        </a:ln>
      </a:spPr>
      <a:bodyPr lIns="90000" tIns="72000" rIns="90000" bIns="72000" rtlCol="0" anchor="ctr"/>
      <a:lstStyle>
        <a:defPPr marR="0" algn="ctr" defTabSz="91440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>
            <a:srgbClr val="F0AB00"/>
          </a:buClr>
          <a:buSzPct val="80000"/>
          <a:tabLst/>
          <a:defRPr kumimoji="0" b="0" i="0" u="none" strike="noStrike" kern="0" cap="none" spc="0" normalizeH="0" baseline="0" noProof="0" dirty="0" smtClean="0">
            <a:ln>
              <a:noFill/>
            </a:ln>
            <a:effectLst/>
            <a:uLnTx/>
            <a:uFillTx/>
            <a:ea typeface="Arial Unicode MS" pitchFamily="34" charset="-128"/>
            <a:cs typeface="Arial Unicode MS" pitchFamily="34" charset="-128"/>
          </a:defRPr>
        </a:defPPr>
      </a:lstStyle>
    </a:spDef>
    <a:lnDef>
      <a:spPr>
        <a:ln w="635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fontAlgn="base">
          <a:spcBef>
            <a:spcPct val="50000"/>
          </a:spcBef>
          <a:spcAft>
            <a:spcPct val="0"/>
          </a:spcAft>
          <a:buClr>
            <a:srgbClr val="F0AB00"/>
          </a:buClr>
          <a:buSzPct val="80000"/>
          <a:defRPr sz="1800" kern="0" dirty="0" smtClean="0">
            <a:ea typeface="Arial Unicode MS" pitchFamily="34" charset="-128"/>
            <a:cs typeface="Arial Unicode MS" pitchFamily="34" charset="-128"/>
          </a:defRPr>
        </a:defPPr>
      </a:lstStyle>
    </a:txDef>
  </a:objectDefaults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1943</TotalTime>
  <Words>145</Words>
  <Application>Microsoft Macintosh PowerPoint</Application>
  <PresentationFormat>Custom</PresentationFormat>
  <Paragraphs>40</Paragraphs>
  <Slides>13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5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SAP Hybris Title Slides</vt:lpstr>
      <vt:lpstr>SAP Hybris Black</vt:lpstr>
      <vt:lpstr>SAP Hybris Blue</vt:lpstr>
      <vt:lpstr>SAP Hybris White</vt:lpstr>
      <vt:lpstr>SAP Hybris Yellow</vt:lpstr>
      <vt:lpstr>DevOps Community</vt:lpstr>
      <vt:lpstr>Developer vs. Admin</vt:lpstr>
      <vt:lpstr>Developer vs. Admin</vt:lpstr>
      <vt:lpstr>Developer vs. Admin</vt:lpstr>
      <vt:lpstr>What saved us? (From hitting each other with a keyboard)</vt:lpstr>
      <vt:lpstr>Developer vs. Admin</vt:lpstr>
      <vt:lpstr>What saved us?  (from a lot of manual work)</vt:lpstr>
      <vt:lpstr>Our new tools</vt:lpstr>
      <vt:lpstr>Vagrant</vt:lpstr>
      <vt:lpstr>Docker</vt:lpstr>
      <vt:lpstr>Live coding workshop!</vt:lpstr>
      <vt:lpstr>Your presenters</vt:lpstr>
      <vt:lpstr>PowerPoint Presentation</vt:lpstr>
    </vt:vector>
  </TitlesOfParts>
  <Manager/>
  <Company>hybris</Company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summit2015</dc:title>
  <dc:subject/>
  <dc:creator/>
  <cp:keywords/>
  <dc:description/>
  <cp:lastModifiedBy>SAP SAP</cp:lastModifiedBy>
  <cp:revision>384</cp:revision>
  <dcterms:created xsi:type="dcterms:W3CDTF">2014-07-14T15:12:49Z</dcterms:created>
  <dcterms:modified xsi:type="dcterms:W3CDTF">2017-02-01T10:25:53Z</dcterms:modified>
  <cp:category/>
</cp:coreProperties>
</file>